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EC84D1-E2CB-4B90-9D81-14CA1BE7638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C3492DB-EDDC-4953-805A-5C9507EC55E6}">
      <dgm:prSet/>
      <dgm:spPr/>
      <dgm:t>
        <a:bodyPr/>
        <a:lstStyle/>
        <a:p>
          <a:r>
            <a:rPr lang="en-US" b="0" i="0" baseline="0" dirty="0"/>
            <a:t>A local application that stores financial data related to a family’s retirement investments.</a:t>
          </a:r>
          <a:endParaRPr lang="en-US" dirty="0"/>
        </a:p>
      </dgm:t>
    </dgm:pt>
    <dgm:pt modelId="{B1893346-617C-45A6-9331-F340273E27C6}" type="parTrans" cxnId="{10AC76E6-DD6C-4112-8D05-4A9274FC310C}">
      <dgm:prSet/>
      <dgm:spPr/>
      <dgm:t>
        <a:bodyPr/>
        <a:lstStyle/>
        <a:p>
          <a:endParaRPr lang="en-US"/>
        </a:p>
      </dgm:t>
    </dgm:pt>
    <dgm:pt modelId="{A672DAC3-0781-4146-9B01-56FF28A45AA2}" type="sibTrans" cxnId="{10AC76E6-DD6C-4112-8D05-4A9274FC310C}">
      <dgm:prSet/>
      <dgm:spPr/>
      <dgm:t>
        <a:bodyPr/>
        <a:lstStyle/>
        <a:p>
          <a:endParaRPr lang="en-US"/>
        </a:p>
      </dgm:t>
    </dgm:pt>
    <dgm:pt modelId="{D4E37747-E1FE-4646-970B-6C02BEEB09E6}">
      <dgm:prSet/>
      <dgm:spPr/>
      <dgm:t>
        <a:bodyPr/>
        <a:lstStyle/>
        <a:p>
          <a:r>
            <a:rPr lang="en-US" b="0" i="0" baseline="0"/>
            <a:t>Model the growth of retirement accounts up to and throughout retirement.</a:t>
          </a:r>
          <a:endParaRPr lang="en-US"/>
        </a:p>
      </dgm:t>
    </dgm:pt>
    <dgm:pt modelId="{C7FF7828-FB15-41EE-B63D-67F418637914}" type="parTrans" cxnId="{0E9E243B-03BE-41C8-B323-73F13B33830D}">
      <dgm:prSet/>
      <dgm:spPr/>
      <dgm:t>
        <a:bodyPr/>
        <a:lstStyle/>
        <a:p>
          <a:endParaRPr lang="en-US"/>
        </a:p>
      </dgm:t>
    </dgm:pt>
    <dgm:pt modelId="{433100E3-D8A9-4C0D-BB24-DB4AD255CF22}" type="sibTrans" cxnId="{0E9E243B-03BE-41C8-B323-73F13B33830D}">
      <dgm:prSet/>
      <dgm:spPr/>
      <dgm:t>
        <a:bodyPr/>
        <a:lstStyle/>
        <a:p>
          <a:endParaRPr lang="en-US"/>
        </a:p>
      </dgm:t>
    </dgm:pt>
    <dgm:pt modelId="{4580FC0F-C4E3-4B2F-A922-3F7B2DB6506C}">
      <dgm:prSet/>
      <dgm:spPr/>
      <dgm:t>
        <a:bodyPr/>
        <a:lstStyle/>
        <a:p>
          <a:r>
            <a:rPr lang="en-US" b="0" i="0" baseline="0" dirty="0"/>
            <a:t>Show tax implications and income estimation based on fixed withdraws from retirement accounts.</a:t>
          </a:r>
          <a:endParaRPr lang="en-US" dirty="0"/>
        </a:p>
      </dgm:t>
    </dgm:pt>
    <dgm:pt modelId="{5BBC47E2-BAC7-49AC-AB67-C4ECD74B3B19}" type="parTrans" cxnId="{C7A153EF-FCC7-474B-8993-4986EA5F1D7E}">
      <dgm:prSet/>
      <dgm:spPr/>
      <dgm:t>
        <a:bodyPr/>
        <a:lstStyle/>
        <a:p>
          <a:endParaRPr lang="en-US"/>
        </a:p>
      </dgm:t>
    </dgm:pt>
    <dgm:pt modelId="{B164A67C-BE60-4242-9A59-36E5B71BFD4A}" type="sibTrans" cxnId="{C7A153EF-FCC7-474B-8993-4986EA5F1D7E}">
      <dgm:prSet/>
      <dgm:spPr/>
      <dgm:t>
        <a:bodyPr/>
        <a:lstStyle/>
        <a:p>
          <a:endParaRPr lang="en-US"/>
        </a:p>
      </dgm:t>
    </dgm:pt>
    <dgm:pt modelId="{400B3A86-A8DB-4284-BC3A-68D4E3CB41C6}">
      <dgm:prSet/>
      <dgm:spPr/>
      <dgm:t>
        <a:bodyPr/>
        <a:lstStyle/>
        <a:p>
          <a:r>
            <a:rPr lang="en-US" b="0" i="0" baseline="0"/>
            <a:t>Inflation calculations to reliably represent the actual value in terms of today’s dollars.</a:t>
          </a:r>
          <a:endParaRPr lang="en-US"/>
        </a:p>
      </dgm:t>
    </dgm:pt>
    <dgm:pt modelId="{06A5BAF2-A39B-4D4A-B94B-282D597B2876}" type="parTrans" cxnId="{8B456224-D3B5-4038-AA15-D1971A927F31}">
      <dgm:prSet/>
      <dgm:spPr/>
      <dgm:t>
        <a:bodyPr/>
        <a:lstStyle/>
        <a:p>
          <a:endParaRPr lang="en-US"/>
        </a:p>
      </dgm:t>
    </dgm:pt>
    <dgm:pt modelId="{42B3274C-B047-4338-82A1-F73E65F5C4FF}" type="sibTrans" cxnId="{8B456224-D3B5-4038-AA15-D1971A927F31}">
      <dgm:prSet/>
      <dgm:spPr/>
      <dgm:t>
        <a:bodyPr/>
        <a:lstStyle/>
        <a:p>
          <a:endParaRPr lang="en-US"/>
        </a:p>
      </dgm:t>
    </dgm:pt>
    <dgm:pt modelId="{5CF649AA-D9DA-4623-A9F1-4694D2160EB1}">
      <dgm:prSet/>
      <dgm:spPr/>
      <dgm:t>
        <a:bodyPr/>
        <a:lstStyle/>
        <a:p>
          <a:r>
            <a:rPr lang="en-US" b="0" i="0" baseline="0"/>
            <a:t>Display the data in tabular format and in graphs for ease of understanding.</a:t>
          </a:r>
          <a:endParaRPr lang="en-US"/>
        </a:p>
      </dgm:t>
    </dgm:pt>
    <dgm:pt modelId="{C8673701-A074-4CC2-9667-CB7FA5FF207C}" type="parTrans" cxnId="{8E0AFE6D-7352-47E8-8BE4-58BD149ED155}">
      <dgm:prSet/>
      <dgm:spPr/>
      <dgm:t>
        <a:bodyPr/>
        <a:lstStyle/>
        <a:p>
          <a:endParaRPr lang="en-US"/>
        </a:p>
      </dgm:t>
    </dgm:pt>
    <dgm:pt modelId="{C7538776-8950-4662-85A5-F1EB77FCFC84}" type="sibTrans" cxnId="{8E0AFE6D-7352-47E8-8BE4-58BD149ED155}">
      <dgm:prSet/>
      <dgm:spPr/>
      <dgm:t>
        <a:bodyPr/>
        <a:lstStyle/>
        <a:p>
          <a:endParaRPr lang="en-US"/>
        </a:p>
      </dgm:t>
    </dgm:pt>
    <dgm:pt modelId="{ABAE4C08-2B4F-479B-8FF8-3294283F9B27}" type="pres">
      <dgm:prSet presAssocID="{E2EC84D1-E2CB-4B90-9D81-14CA1BE76383}" presName="linear" presStyleCnt="0">
        <dgm:presLayoutVars>
          <dgm:animLvl val="lvl"/>
          <dgm:resizeHandles val="exact"/>
        </dgm:presLayoutVars>
      </dgm:prSet>
      <dgm:spPr/>
    </dgm:pt>
    <dgm:pt modelId="{5C8A44FA-5CDA-4846-9507-AC8E8963EA5A}" type="pres">
      <dgm:prSet presAssocID="{8C3492DB-EDDC-4953-805A-5C9507EC55E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0D667B7-ECB0-42BD-BCCA-F4C623910A0A}" type="pres">
      <dgm:prSet presAssocID="{A672DAC3-0781-4146-9B01-56FF28A45AA2}" presName="spacer" presStyleCnt="0"/>
      <dgm:spPr/>
    </dgm:pt>
    <dgm:pt modelId="{50546091-C268-4694-909E-ED818AE192C5}" type="pres">
      <dgm:prSet presAssocID="{D4E37747-E1FE-4646-970B-6C02BEEB09E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D86FF7E-B0CC-425D-B1BE-A734A3B5AE42}" type="pres">
      <dgm:prSet presAssocID="{433100E3-D8A9-4C0D-BB24-DB4AD255CF22}" presName="spacer" presStyleCnt="0"/>
      <dgm:spPr/>
    </dgm:pt>
    <dgm:pt modelId="{457F1DE4-D79F-41AA-9DD9-04B8F96B869F}" type="pres">
      <dgm:prSet presAssocID="{4580FC0F-C4E3-4B2F-A922-3F7B2DB6506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13A0B00-559B-4F6B-BB16-820D0A09FCC0}" type="pres">
      <dgm:prSet presAssocID="{B164A67C-BE60-4242-9A59-36E5B71BFD4A}" presName="spacer" presStyleCnt="0"/>
      <dgm:spPr/>
    </dgm:pt>
    <dgm:pt modelId="{CEC713F5-6171-49D8-9F58-2102ECF7581D}" type="pres">
      <dgm:prSet presAssocID="{400B3A86-A8DB-4284-BC3A-68D4E3CB41C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ABC2ECF-DDDD-4882-B0EC-9E11C2A212A7}" type="pres">
      <dgm:prSet presAssocID="{42B3274C-B047-4338-82A1-F73E65F5C4FF}" presName="spacer" presStyleCnt="0"/>
      <dgm:spPr/>
    </dgm:pt>
    <dgm:pt modelId="{881E446A-187B-4329-9F99-1B46546F2AD2}" type="pres">
      <dgm:prSet presAssocID="{5CF649AA-D9DA-4623-A9F1-4694D2160EB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B456224-D3B5-4038-AA15-D1971A927F31}" srcId="{E2EC84D1-E2CB-4B90-9D81-14CA1BE76383}" destId="{400B3A86-A8DB-4284-BC3A-68D4E3CB41C6}" srcOrd="3" destOrd="0" parTransId="{06A5BAF2-A39B-4D4A-B94B-282D597B2876}" sibTransId="{42B3274C-B047-4338-82A1-F73E65F5C4FF}"/>
    <dgm:cxn modelId="{AD38DE2C-8F46-46C7-9935-82DE469E14C7}" type="presOf" srcId="{4580FC0F-C4E3-4B2F-A922-3F7B2DB6506C}" destId="{457F1DE4-D79F-41AA-9DD9-04B8F96B869F}" srcOrd="0" destOrd="0" presId="urn:microsoft.com/office/officeart/2005/8/layout/vList2"/>
    <dgm:cxn modelId="{0E9E243B-03BE-41C8-B323-73F13B33830D}" srcId="{E2EC84D1-E2CB-4B90-9D81-14CA1BE76383}" destId="{D4E37747-E1FE-4646-970B-6C02BEEB09E6}" srcOrd="1" destOrd="0" parTransId="{C7FF7828-FB15-41EE-B63D-67F418637914}" sibTransId="{433100E3-D8A9-4C0D-BB24-DB4AD255CF22}"/>
    <dgm:cxn modelId="{8E0AFE6D-7352-47E8-8BE4-58BD149ED155}" srcId="{E2EC84D1-E2CB-4B90-9D81-14CA1BE76383}" destId="{5CF649AA-D9DA-4623-A9F1-4694D2160EB1}" srcOrd="4" destOrd="0" parTransId="{C8673701-A074-4CC2-9667-CB7FA5FF207C}" sibTransId="{C7538776-8950-4662-85A5-F1EB77FCFC84}"/>
    <dgm:cxn modelId="{D773434E-9DBB-4B7A-8E8E-EA83737B1108}" type="presOf" srcId="{400B3A86-A8DB-4284-BC3A-68D4E3CB41C6}" destId="{CEC713F5-6171-49D8-9F58-2102ECF7581D}" srcOrd="0" destOrd="0" presId="urn:microsoft.com/office/officeart/2005/8/layout/vList2"/>
    <dgm:cxn modelId="{133B1555-4C97-4F9E-B7A2-A979DCEAF4E3}" type="presOf" srcId="{D4E37747-E1FE-4646-970B-6C02BEEB09E6}" destId="{50546091-C268-4694-909E-ED818AE192C5}" srcOrd="0" destOrd="0" presId="urn:microsoft.com/office/officeart/2005/8/layout/vList2"/>
    <dgm:cxn modelId="{8521475A-C582-473E-8C09-81DE4185114A}" type="presOf" srcId="{5CF649AA-D9DA-4623-A9F1-4694D2160EB1}" destId="{881E446A-187B-4329-9F99-1B46546F2AD2}" srcOrd="0" destOrd="0" presId="urn:microsoft.com/office/officeart/2005/8/layout/vList2"/>
    <dgm:cxn modelId="{F1B8E192-9E47-46E3-A728-23FDD619B077}" type="presOf" srcId="{E2EC84D1-E2CB-4B90-9D81-14CA1BE76383}" destId="{ABAE4C08-2B4F-479B-8FF8-3294283F9B27}" srcOrd="0" destOrd="0" presId="urn:microsoft.com/office/officeart/2005/8/layout/vList2"/>
    <dgm:cxn modelId="{10AC76E6-DD6C-4112-8D05-4A9274FC310C}" srcId="{E2EC84D1-E2CB-4B90-9D81-14CA1BE76383}" destId="{8C3492DB-EDDC-4953-805A-5C9507EC55E6}" srcOrd="0" destOrd="0" parTransId="{B1893346-617C-45A6-9331-F340273E27C6}" sibTransId="{A672DAC3-0781-4146-9B01-56FF28A45AA2}"/>
    <dgm:cxn modelId="{C7A153EF-FCC7-474B-8993-4986EA5F1D7E}" srcId="{E2EC84D1-E2CB-4B90-9D81-14CA1BE76383}" destId="{4580FC0F-C4E3-4B2F-A922-3F7B2DB6506C}" srcOrd="2" destOrd="0" parTransId="{5BBC47E2-BAC7-49AC-AB67-C4ECD74B3B19}" sibTransId="{B164A67C-BE60-4242-9A59-36E5B71BFD4A}"/>
    <dgm:cxn modelId="{09FBA3F5-E6F3-4588-B5C6-B6C77C18DC3F}" type="presOf" srcId="{8C3492DB-EDDC-4953-805A-5C9507EC55E6}" destId="{5C8A44FA-5CDA-4846-9507-AC8E8963EA5A}" srcOrd="0" destOrd="0" presId="urn:microsoft.com/office/officeart/2005/8/layout/vList2"/>
    <dgm:cxn modelId="{56D64FC1-F32A-4C2C-81E5-C0BB5BAA98D6}" type="presParOf" srcId="{ABAE4C08-2B4F-479B-8FF8-3294283F9B27}" destId="{5C8A44FA-5CDA-4846-9507-AC8E8963EA5A}" srcOrd="0" destOrd="0" presId="urn:microsoft.com/office/officeart/2005/8/layout/vList2"/>
    <dgm:cxn modelId="{B0631F4F-CBC3-416D-BE5D-D31B935AC5B2}" type="presParOf" srcId="{ABAE4C08-2B4F-479B-8FF8-3294283F9B27}" destId="{30D667B7-ECB0-42BD-BCCA-F4C623910A0A}" srcOrd="1" destOrd="0" presId="urn:microsoft.com/office/officeart/2005/8/layout/vList2"/>
    <dgm:cxn modelId="{D5259FF4-02EC-4CE4-9025-85B1E6980238}" type="presParOf" srcId="{ABAE4C08-2B4F-479B-8FF8-3294283F9B27}" destId="{50546091-C268-4694-909E-ED818AE192C5}" srcOrd="2" destOrd="0" presId="urn:microsoft.com/office/officeart/2005/8/layout/vList2"/>
    <dgm:cxn modelId="{27211843-1242-4215-A968-122EFBC0EEBE}" type="presParOf" srcId="{ABAE4C08-2B4F-479B-8FF8-3294283F9B27}" destId="{9D86FF7E-B0CC-425D-B1BE-A734A3B5AE42}" srcOrd="3" destOrd="0" presId="urn:microsoft.com/office/officeart/2005/8/layout/vList2"/>
    <dgm:cxn modelId="{371AB7B8-E32C-48FB-BCF9-BFEFB627BA91}" type="presParOf" srcId="{ABAE4C08-2B4F-479B-8FF8-3294283F9B27}" destId="{457F1DE4-D79F-41AA-9DD9-04B8F96B869F}" srcOrd="4" destOrd="0" presId="urn:microsoft.com/office/officeart/2005/8/layout/vList2"/>
    <dgm:cxn modelId="{B68DE444-F502-46BB-AE62-1E51A97B0A4F}" type="presParOf" srcId="{ABAE4C08-2B4F-479B-8FF8-3294283F9B27}" destId="{013A0B00-559B-4F6B-BB16-820D0A09FCC0}" srcOrd="5" destOrd="0" presId="urn:microsoft.com/office/officeart/2005/8/layout/vList2"/>
    <dgm:cxn modelId="{FD421889-7F19-4D67-BC4A-2C2F8CDD14B7}" type="presParOf" srcId="{ABAE4C08-2B4F-479B-8FF8-3294283F9B27}" destId="{CEC713F5-6171-49D8-9F58-2102ECF7581D}" srcOrd="6" destOrd="0" presId="urn:microsoft.com/office/officeart/2005/8/layout/vList2"/>
    <dgm:cxn modelId="{46B734AE-0EAA-42B0-8714-B084B59CA544}" type="presParOf" srcId="{ABAE4C08-2B4F-479B-8FF8-3294283F9B27}" destId="{1ABC2ECF-DDDD-4882-B0EC-9E11C2A212A7}" srcOrd="7" destOrd="0" presId="urn:microsoft.com/office/officeart/2005/8/layout/vList2"/>
    <dgm:cxn modelId="{2C592088-7650-4CF4-A520-D169AF011B42}" type="presParOf" srcId="{ABAE4C08-2B4F-479B-8FF8-3294283F9B27}" destId="{881E446A-187B-4329-9F99-1B46546F2AD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71CC27-D180-4BB4-8989-8681272326B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1358DDA-4F41-4299-A541-DA1EDBA2EE8C}">
      <dgm:prSet/>
      <dgm:spPr/>
      <dgm:t>
        <a:bodyPr/>
        <a:lstStyle/>
        <a:p>
          <a:r>
            <a:rPr lang="en-US" b="0" i="0" baseline="0" dirty="0"/>
            <a:t>Built on Node.JS for robust interaction with the OS and a wealth of libraries for functionality.</a:t>
          </a:r>
          <a:endParaRPr lang="en-US" dirty="0"/>
        </a:p>
      </dgm:t>
    </dgm:pt>
    <dgm:pt modelId="{CCE67E1D-DA62-44E9-B9C9-32104B452877}" type="parTrans" cxnId="{B05412AB-B2AF-485B-83AE-6071A78449F4}">
      <dgm:prSet/>
      <dgm:spPr/>
      <dgm:t>
        <a:bodyPr/>
        <a:lstStyle/>
        <a:p>
          <a:endParaRPr lang="en-US"/>
        </a:p>
      </dgm:t>
    </dgm:pt>
    <dgm:pt modelId="{69F91A39-87D0-4339-A923-FB721953E336}" type="sibTrans" cxnId="{B05412AB-B2AF-485B-83AE-6071A78449F4}">
      <dgm:prSet/>
      <dgm:spPr/>
      <dgm:t>
        <a:bodyPr/>
        <a:lstStyle/>
        <a:p>
          <a:endParaRPr lang="en-US"/>
        </a:p>
      </dgm:t>
    </dgm:pt>
    <dgm:pt modelId="{E0211254-687A-4140-9AA6-FEFD93F49131}">
      <dgm:prSet/>
      <dgm:spPr/>
      <dgm:t>
        <a:bodyPr/>
        <a:lstStyle/>
        <a:p>
          <a:r>
            <a:rPr lang="en-US" b="0" i="0" baseline="0" dirty="0"/>
            <a:t>Utilizing the Electron library to instantiate the HTML and JavaScript user interface.</a:t>
          </a:r>
          <a:endParaRPr lang="en-US" dirty="0"/>
        </a:p>
      </dgm:t>
    </dgm:pt>
    <dgm:pt modelId="{4D671374-D209-4164-81A2-7948283828D0}" type="parTrans" cxnId="{8080F80B-1730-4D25-902D-3EA84739156E}">
      <dgm:prSet/>
      <dgm:spPr/>
      <dgm:t>
        <a:bodyPr/>
        <a:lstStyle/>
        <a:p>
          <a:endParaRPr lang="en-US"/>
        </a:p>
      </dgm:t>
    </dgm:pt>
    <dgm:pt modelId="{88CF71EB-A0E7-472B-9B60-366CEF6EBE4C}" type="sibTrans" cxnId="{8080F80B-1730-4D25-902D-3EA84739156E}">
      <dgm:prSet/>
      <dgm:spPr/>
      <dgm:t>
        <a:bodyPr/>
        <a:lstStyle/>
        <a:p>
          <a:endParaRPr lang="en-US"/>
        </a:p>
      </dgm:t>
    </dgm:pt>
    <dgm:pt modelId="{C4DD5A40-4C2E-4C08-9949-17338929A137}">
      <dgm:prSet/>
      <dgm:spPr/>
      <dgm:t>
        <a:bodyPr/>
        <a:lstStyle/>
        <a:p>
          <a:r>
            <a:rPr lang="en-US" b="0" i="0" baseline="0" dirty="0"/>
            <a:t>A modern web interface which utilizing industry standard BootStrap and BootSwatch CSS.</a:t>
          </a:r>
          <a:endParaRPr lang="en-US" dirty="0"/>
        </a:p>
      </dgm:t>
    </dgm:pt>
    <dgm:pt modelId="{85E338D5-F031-4F0A-A844-88D11BA922A4}" type="parTrans" cxnId="{4624BD26-2802-494C-9AEE-5CDDD6637F04}">
      <dgm:prSet/>
      <dgm:spPr/>
      <dgm:t>
        <a:bodyPr/>
        <a:lstStyle/>
        <a:p>
          <a:endParaRPr lang="en-US"/>
        </a:p>
      </dgm:t>
    </dgm:pt>
    <dgm:pt modelId="{B3EC4FD2-0D30-4906-AD22-82D0A18E5E17}" type="sibTrans" cxnId="{4624BD26-2802-494C-9AEE-5CDDD6637F04}">
      <dgm:prSet/>
      <dgm:spPr/>
      <dgm:t>
        <a:bodyPr/>
        <a:lstStyle/>
        <a:p>
          <a:endParaRPr lang="en-US"/>
        </a:p>
      </dgm:t>
    </dgm:pt>
    <dgm:pt modelId="{D3E50197-A49A-45A7-9243-1F2A69E52A4E}">
      <dgm:prSet/>
      <dgm:spPr/>
      <dgm:t>
        <a:bodyPr/>
        <a:lstStyle/>
        <a:p>
          <a:r>
            <a:rPr lang="en-US" b="0" i="0" baseline="0" dirty="0"/>
            <a:t>Redux Store provides a global state manager for all data within the application.  </a:t>
          </a:r>
          <a:endParaRPr lang="en-US" dirty="0"/>
        </a:p>
      </dgm:t>
    </dgm:pt>
    <dgm:pt modelId="{AD16FA52-B795-4DC0-8D75-23E6812AA89C}" type="parTrans" cxnId="{0CF9B2ED-60D6-4C2B-ACDB-A7B3C174C510}">
      <dgm:prSet/>
      <dgm:spPr/>
      <dgm:t>
        <a:bodyPr/>
        <a:lstStyle/>
        <a:p>
          <a:endParaRPr lang="en-US"/>
        </a:p>
      </dgm:t>
    </dgm:pt>
    <dgm:pt modelId="{6AD6FFD1-E08B-4DD6-9444-6BCBD9493BB9}" type="sibTrans" cxnId="{0CF9B2ED-60D6-4C2B-ACDB-A7B3C174C510}">
      <dgm:prSet/>
      <dgm:spPr/>
      <dgm:t>
        <a:bodyPr/>
        <a:lstStyle/>
        <a:p>
          <a:endParaRPr lang="en-US"/>
        </a:p>
      </dgm:t>
    </dgm:pt>
    <dgm:pt modelId="{71C2AE11-DD5F-44DA-A776-A4503152622D}" type="pres">
      <dgm:prSet presAssocID="{B471CC27-D180-4BB4-8989-8681272326B1}" presName="linear" presStyleCnt="0">
        <dgm:presLayoutVars>
          <dgm:animLvl val="lvl"/>
          <dgm:resizeHandles val="exact"/>
        </dgm:presLayoutVars>
      </dgm:prSet>
      <dgm:spPr/>
    </dgm:pt>
    <dgm:pt modelId="{A1071713-5607-4CA8-8FBB-26331F675A75}" type="pres">
      <dgm:prSet presAssocID="{01358DDA-4F41-4299-A541-DA1EDBA2EE8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5D1AF02-23C1-4CD1-9954-1E298190FA8D}" type="pres">
      <dgm:prSet presAssocID="{69F91A39-87D0-4339-A923-FB721953E336}" presName="spacer" presStyleCnt="0"/>
      <dgm:spPr/>
    </dgm:pt>
    <dgm:pt modelId="{2AF4EF0F-EE3E-4E5C-9A94-B9AF1BEEB580}" type="pres">
      <dgm:prSet presAssocID="{E0211254-687A-4140-9AA6-FEFD93F4913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5BDC5C1-D890-4AB4-81AD-23B12CEAAB4C}" type="pres">
      <dgm:prSet presAssocID="{88CF71EB-A0E7-472B-9B60-366CEF6EBE4C}" presName="spacer" presStyleCnt="0"/>
      <dgm:spPr/>
    </dgm:pt>
    <dgm:pt modelId="{1F7A32F4-6122-4FBB-88B8-C3545144E839}" type="pres">
      <dgm:prSet presAssocID="{D3E50197-A49A-45A7-9243-1F2A69E52A4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B519CA8-0058-4BB1-82E9-5247C1848089}" type="pres">
      <dgm:prSet presAssocID="{6AD6FFD1-E08B-4DD6-9444-6BCBD9493BB9}" presName="spacer" presStyleCnt="0"/>
      <dgm:spPr/>
    </dgm:pt>
    <dgm:pt modelId="{307740EA-7C67-4365-BC41-1F3BD20FE160}" type="pres">
      <dgm:prSet presAssocID="{C4DD5A40-4C2E-4C08-9949-17338929A13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080F80B-1730-4D25-902D-3EA84739156E}" srcId="{B471CC27-D180-4BB4-8989-8681272326B1}" destId="{E0211254-687A-4140-9AA6-FEFD93F49131}" srcOrd="1" destOrd="0" parTransId="{4D671374-D209-4164-81A2-7948283828D0}" sibTransId="{88CF71EB-A0E7-472B-9B60-366CEF6EBE4C}"/>
    <dgm:cxn modelId="{4624BD26-2802-494C-9AEE-5CDDD6637F04}" srcId="{B471CC27-D180-4BB4-8989-8681272326B1}" destId="{C4DD5A40-4C2E-4C08-9949-17338929A137}" srcOrd="3" destOrd="0" parTransId="{85E338D5-F031-4F0A-A844-88D11BA922A4}" sibTransId="{B3EC4FD2-0D30-4906-AD22-82D0A18E5E17}"/>
    <dgm:cxn modelId="{D467292B-3F3B-48F9-9DB0-BD12A9668E86}" type="presOf" srcId="{D3E50197-A49A-45A7-9243-1F2A69E52A4E}" destId="{1F7A32F4-6122-4FBB-88B8-C3545144E839}" srcOrd="0" destOrd="0" presId="urn:microsoft.com/office/officeart/2005/8/layout/vList2"/>
    <dgm:cxn modelId="{B754739C-771D-4060-88C9-8F98F8308B83}" type="presOf" srcId="{B471CC27-D180-4BB4-8989-8681272326B1}" destId="{71C2AE11-DD5F-44DA-A776-A4503152622D}" srcOrd="0" destOrd="0" presId="urn:microsoft.com/office/officeart/2005/8/layout/vList2"/>
    <dgm:cxn modelId="{AF9DFBA1-1F3A-4A99-B12E-3744266BEB91}" type="presOf" srcId="{E0211254-687A-4140-9AA6-FEFD93F49131}" destId="{2AF4EF0F-EE3E-4E5C-9A94-B9AF1BEEB580}" srcOrd="0" destOrd="0" presId="urn:microsoft.com/office/officeart/2005/8/layout/vList2"/>
    <dgm:cxn modelId="{B05412AB-B2AF-485B-83AE-6071A78449F4}" srcId="{B471CC27-D180-4BB4-8989-8681272326B1}" destId="{01358DDA-4F41-4299-A541-DA1EDBA2EE8C}" srcOrd="0" destOrd="0" parTransId="{CCE67E1D-DA62-44E9-B9C9-32104B452877}" sibTransId="{69F91A39-87D0-4339-A923-FB721953E336}"/>
    <dgm:cxn modelId="{207BB6AB-5878-460D-95A1-1C0847D52691}" type="presOf" srcId="{C4DD5A40-4C2E-4C08-9949-17338929A137}" destId="{307740EA-7C67-4365-BC41-1F3BD20FE160}" srcOrd="0" destOrd="0" presId="urn:microsoft.com/office/officeart/2005/8/layout/vList2"/>
    <dgm:cxn modelId="{F1B875C2-285A-4961-8850-7072829764D7}" type="presOf" srcId="{01358DDA-4F41-4299-A541-DA1EDBA2EE8C}" destId="{A1071713-5607-4CA8-8FBB-26331F675A75}" srcOrd="0" destOrd="0" presId="urn:microsoft.com/office/officeart/2005/8/layout/vList2"/>
    <dgm:cxn modelId="{0CF9B2ED-60D6-4C2B-ACDB-A7B3C174C510}" srcId="{B471CC27-D180-4BB4-8989-8681272326B1}" destId="{D3E50197-A49A-45A7-9243-1F2A69E52A4E}" srcOrd="2" destOrd="0" parTransId="{AD16FA52-B795-4DC0-8D75-23E6812AA89C}" sibTransId="{6AD6FFD1-E08B-4DD6-9444-6BCBD9493BB9}"/>
    <dgm:cxn modelId="{1BED86A6-020C-493F-8B3D-EA7CA66D1BE9}" type="presParOf" srcId="{71C2AE11-DD5F-44DA-A776-A4503152622D}" destId="{A1071713-5607-4CA8-8FBB-26331F675A75}" srcOrd="0" destOrd="0" presId="urn:microsoft.com/office/officeart/2005/8/layout/vList2"/>
    <dgm:cxn modelId="{6A379918-DBD7-406F-88B9-5D62900BFEA3}" type="presParOf" srcId="{71C2AE11-DD5F-44DA-A776-A4503152622D}" destId="{15D1AF02-23C1-4CD1-9954-1E298190FA8D}" srcOrd="1" destOrd="0" presId="urn:microsoft.com/office/officeart/2005/8/layout/vList2"/>
    <dgm:cxn modelId="{64D485E5-8294-40EB-8D31-D7A919494AB9}" type="presParOf" srcId="{71C2AE11-DD5F-44DA-A776-A4503152622D}" destId="{2AF4EF0F-EE3E-4E5C-9A94-B9AF1BEEB580}" srcOrd="2" destOrd="0" presId="urn:microsoft.com/office/officeart/2005/8/layout/vList2"/>
    <dgm:cxn modelId="{C9946476-8640-4A8F-B2FA-877866954046}" type="presParOf" srcId="{71C2AE11-DD5F-44DA-A776-A4503152622D}" destId="{A5BDC5C1-D890-4AB4-81AD-23B12CEAAB4C}" srcOrd="3" destOrd="0" presId="urn:microsoft.com/office/officeart/2005/8/layout/vList2"/>
    <dgm:cxn modelId="{3FD14579-1391-48B1-90E9-E4767CDAE88E}" type="presParOf" srcId="{71C2AE11-DD5F-44DA-A776-A4503152622D}" destId="{1F7A32F4-6122-4FBB-88B8-C3545144E839}" srcOrd="4" destOrd="0" presId="urn:microsoft.com/office/officeart/2005/8/layout/vList2"/>
    <dgm:cxn modelId="{F64771AB-D08F-488B-B564-DAC8C7D0FF4A}" type="presParOf" srcId="{71C2AE11-DD5F-44DA-A776-A4503152622D}" destId="{9B519CA8-0058-4BB1-82E9-5247C1848089}" srcOrd="5" destOrd="0" presId="urn:microsoft.com/office/officeart/2005/8/layout/vList2"/>
    <dgm:cxn modelId="{353F542B-AD6E-4556-8490-A9ADE781AF31}" type="presParOf" srcId="{71C2AE11-DD5F-44DA-A776-A4503152622D}" destId="{307740EA-7C67-4365-BC41-1F3BD20FE16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726460-77FC-4A22-963C-82DCE3CCEA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16C1FC-B7F6-402D-A176-730636173A9F}">
      <dgm:prSet/>
      <dgm:spPr/>
      <dgm:t>
        <a:bodyPr/>
        <a:lstStyle/>
        <a:p>
          <a:r>
            <a:rPr lang="en-US" dirty="0"/>
            <a:t>A simple intuitive interface like a mobile app</a:t>
          </a:r>
        </a:p>
      </dgm:t>
    </dgm:pt>
    <dgm:pt modelId="{C9F1BCEF-1067-4CA3-BFAE-4BB9ED4D0B6C}" type="parTrans" cxnId="{D0650873-628E-4739-9DB1-39713FF97556}">
      <dgm:prSet/>
      <dgm:spPr/>
      <dgm:t>
        <a:bodyPr/>
        <a:lstStyle/>
        <a:p>
          <a:endParaRPr lang="en-US"/>
        </a:p>
      </dgm:t>
    </dgm:pt>
    <dgm:pt modelId="{C46B31B1-27B0-4B98-97F2-088D7E4F9851}" type="sibTrans" cxnId="{D0650873-628E-4739-9DB1-39713FF97556}">
      <dgm:prSet/>
      <dgm:spPr/>
      <dgm:t>
        <a:bodyPr/>
        <a:lstStyle/>
        <a:p>
          <a:endParaRPr lang="en-US"/>
        </a:p>
      </dgm:t>
    </dgm:pt>
    <dgm:pt modelId="{C405FE59-1274-4371-8B34-23F958A55BA9}">
      <dgm:prSet/>
      <dgm:spPr/>
      <dgm:t>
        <a:bodyPr/>
        <a:lstStyle/>
        <a:p>
          <a:r>
            <a:rPr lang="en-US" dirty="0"/>
            <a:t>The Model Controls </a:t>
          </a:r>
        </a:p>
      </dgm:t>
    </dgm:pt>
    <dgm:pt modelId="{E00125D8-AFFC-4FE2-A430-29E8B99C2CC1}" type="parTrans" cxnId="{638A580F-EDA4-40D1-8D3F-FA015229E91E}">
      <dgm:prSet/>
      <dgm:spPr/>
      <dgm:t>
        <a:bodyPr/>
        <a:lstStyle/>
        <a:p>
          <a:endParaRPr lang="en-US"/>
        </a:p>
      </dgm:t>
    </dgm:pt>
    <dgm:pt modelId="{9FEDE070-D03E-48F6-998E-788AD1F4DE18}" type="sibTrans" cxnId="{638A580F-EDA4-40D1-8D3F-FA015229E91E}">
      <dgm:prSet/>
      <dgm:spPr/>
      <dgm:t>
        <a:bodyPr/>
        <a:lstStyle/>
        <a:p>
          <a:endParaRPr lang="en-US"/>
        </a:p>
      </dgm:t>
    </dgm:pt>
    <dgm:pt modelId="{69566C5B-1983-45F3-A569-06C154DBC487}">
      <dgm:prSet/>
      <dgm:spPr/>
      <dgm:t>
        <a:bodyPr/>
        <a:lstStyle/>
        <a:p>
          <a:r>
            <a:rPr lang="en-US" dirty="0"/>
            <a:t>A tabular display of the current people and accounts</a:t>
          </a:r>
        </a:p>
      </dgm:t>
    </dgm:pt>
    <dgm:pt modelId="{AC450BB5-D111-4720-9D70-DF6BE47CA295}" type="parTrans" cxnId="{C253C3AB-C7BB-4C14-A03B-C9D102DE0F43}">
      <dgm:prSet/>
      <dgm:spPr/>
      <dgm:t>
        <a:bodyPr/>
        <a:lstStyle/>
        <a:p>
          <a:endParaRPr lang="en-US"/>
        </a:p>
      </dgm:t>
    </dgm:pt>
    <dgm:pt modelId="{D454DFA3-F9B4-41B1-BD1D-9D6532999768}" type="sibTrans" cxnId="{C253C3AB-C7BB-4C14-A03B-C9D102DE0F43}">
      <dgm:prSet/>
      <dgm:spPr/>
      <dgm:t>
        <a:bodyPr/>
        <a:lstStyle/>
        <a:p>
          <a:endParaRPr lang="en-US"/>
        </a:p>
      </dgm:t>
    </dgm:pt>
    <dgm:pt modelId="{AC2C5BD9-3479-4249-983F-6315F49C80B4}">
      <dgm:prSet/>
      <dgm:spPr/>
      <dgm:t>
        <a:bodyPr/>
        <a:lstStyle/>
        <a:p>
          <a:r>
            <a:rPr lang="en-US" dirty="0"/>
            <a:t>Editable fields for parameters used in calculating the financial model</a:t>
          </a:r>
        </a:p>
      </dgm:t>
    </dgm:pt>
    <dgm:pt modelId="{2B0EB1C1-8289-47CB-9D27-3F00195DB2B6}" type="parTrans" cxnId="{3B614F06-EEBB-4208-AF6D-337FCD091E99}">
      <dgm:prSet/>
      <dgm:spPr/>
      <dgm:t>
        <a:bodyPr/>
        <a:lstStyle/>
        <a:p>
          <a:endParaRPr lang="en-US"/>
        </a:p>
      </dgm:t>
    </dgm:pt>
    <dgm:pt modelId="{9A021260-00C7-488A-8075-43B08918215D}" type="sibTrans" cxnId="{3B614F06-EEBB-4208-AF6D-337FCD091E99}">
      <dgm:prSet/>
      <dgm:spPr/>
      <dgm:t>
        <a:bodyPr/>
        <a:lstStyle/>
        <a:p>
          <a:endParaRPr lang="en-US"/>
        </a:p>
      </dgm:t>
    </dgm:pt>
    <dgm:pt modelId="{07A8BED9-9FFD-4FE2-AFDB-BCAD0310CCC7}">
      <dgm:prSet/>
      <dgm:spPr/>
      <dgm:t>
        <a:bodyPr/>
        <a:lstStyle/>
        <a:p>
          <a:r>
            <a:rPr lang="en-US"/>
            <a:t>The Filter Bar</a:t>
          </a:r>
        </a:p>
      </dgm:t>
    </dgm:pt>
    <dgm:pt modelId="{B84AE5A7-37D8-485A-BEC5-F309ADAC5B63}" type="parTrans" cxnId="{56A7CD1B-7FDA-4DB9-9C6C-5C5C5DFC1CF6}">
      <dgm:prSet/>
      <dgm:spPr/>
      <dgm:t>
        <a:bodyPr/>
        <a:lstStyle/>
        <a:p>
          <a:endParaRPr lang="en-US"/>
        </a:p>
      </dgm:t>
    </dgm:pt>
    <dgm:pt modelId="{4E054FCD-9A6C-45E9-B07B-95656CC15A51}" type="sibTrans" cxnId="{56A7CD1B-7FDA-4DB9-9C6C-5C5C5DFC1CF6}">
      <dgm:prSet/>
      <dgm:spPr/>
      <dgm:t>
        <a:bodyPr/>
        <a:lstStyle/>
        <a:p>
          <a:endParaRPr lang="en-US"/>
        </a:p>
      </dgm:t>
    </dgm:pt>
    <dgm:pt modelId="{B0E7775C-0F3B-47F0-9059-8816B9577DBA}">
      <dgm:prSet/>
      <dgm:spPr/>
      <dgm:t>
        <a:bodyPr/>
        <a:lstStyle/>
        <a:p>
          <a:r>
            <a:rPr lang="en-US" dirty="0"/>
            <a:t>Dropdown menus to filter the displayed data on a person or account </a:t>
          </a:r>
        </a:p>
      </dgm:t>
    </dgm:pt>
    <dgm:pt modelId="{FAFEEBE5-8071-411B-907C-D2E06B396F90}" type="parTrans" cxnId="{6A19C170-A327-4E58-945A-00AB8273D950}">
      <dgm:prSet/>
      <dgm:spPr/>
      <dgm:t>
        <a:bodyPr/>
        <a:lstStyle/>
        <a:p>
          <a:endParaRPr lang="en-US"/>
        </a:p>
      </dgm:t>
    </dgm:pt>
    <dgm:pt modelId="{C7FAA027-A5A9-428A-9D4A-AA63FC5CAE9E}" type="sibTrans" cxnId="{6A19C170-A327-4E58-945A-00AB8273D950}">
      <dgm:prSet/>
      <dgm:spPr/>
      <dgm:t>
        <a:bodyPr/>
        <a:lstStyle/>
        <a:p>
          <a:endParaRPr lang="en-US"/>
        </a:p>
      </dgm:t>
    </dgm:pt>
    <dgm:pt modelId="{D59A8A5E-4906-44F5-AE36-0BFA40E8A709}">
      <dgm:prSet/>
      <dgm:spPr/>
      <dgm:t>
        <a:bodyPr/>
        <a:lstStyle/>
        <a:p>
          <a:r>
            <a:rPr lang="en-US"/>
            <a:t>The Results section</a:t>
          </a:r>
        </a:p>
      </dgm:t>
    </dgm:pt>
    <dgm:pt modelId="{92AFEBC3-54A3-4358-8102-93F9A76911CD}" type="parTrans" cxnId="{EB846283-4141-45D5-B05E-A16A0F00744D}">
      <dgm:prSet/>
      <dgm:spPr/>
      <dgm:t>
        <a:bodyPr/>
        <a:lstStyle/>
        <a:p>
          <a:endParaRPr lang="en-US"/>
        </a:p>
      </dgm:t>
    </dgm:pt>
    <dgm:pt modelId="{05EFABB3-D2A1-4C02-A77C-F1353F1A8CF5}" type="sibTrans" cxnId="{EB846283-4141-45D5-B05E-A16A0F00744D}">
      <dgm:prSet/>
      <dgm:spPr/>
      <dgm:t>
        <a:bodyPr/>
        <a:lstStyle/>
        <a:p>
          <a:endParaRPr lang="en-US"/>
        </a:p>
      </dgm:t>
    </dgm:pt>
    <dgm:pt modelId="{E7B95DB8-475E-4DAA-9909-8EA76D28EC9A}">
      <dgm:prSet/>
      <dgm:spPr/>
      <dgm:t>
        <a:bodyPr/>
        <a:lstStyle/>
        <a:p>
          <a:r>
            <a:rPr lang="en-US" dirty="0"/>
            <a:t>A dynamically scalable canvas where the financial model is display  </a:t>
          </a:r>
        </a:p>
      </dgm:t>
    </dgm:pt>
    <dgm:pt modelId="{23AC3851-01EC-4838-BC00-38AA39FB40B7}" type="parTrans" cxnId="{249C6042-84E8-4FD7-8D9C-272D8ED65C2E}">
      <dgm:prSet/>
      <dgm:spPr/>
      <dgm:t>
        <a:bodyPr/>
        <a:lstStyle/>
        <a:p>
          <a:endParaRPr lang="en-US"/>
        </a:p>
      </dgm:t>
    </dgm:pt>
    <dgm:pt modelId="{9B2A2E9F-64E6-434A-9CEF-6BD0DF240D99}" type="sibTrans" cxnId="{249C6042-84E8-4FD7-8D9C-272D8ED65C2E}">
      <dgm:prSet/>
      <dgm:spPr/>
      <dgm:t>
        <a:bodyPr/>
        <a:lstStyle/>
        <a:p>
          <a:endParaRPr lang="en-US"/>
        </a:p>
      </dgm:t>
    </dgm:pt>
    <dgm:pt modelId="{2E663D80-4432-441F-BD5D-8CE80D2ED61C}">
      <dgm:prSet/>
      <dgm:spPr/>
      <dgm:t>
        <a:bodyPr/>
        <a:lstStyle/>
        <a:p>
          <a:r>
            <a:rPr lang="en-US" dirty="0"/>
            <a:t>Displays the results of all inputs into the modeling algorithm</a:t>
          </a:r>
        </a:p>
      </dgm:t>
    </dgm:pt>
    <dgm:pt modelId="{BD2AC31B-652E-456F-80DD-CF4CC93A325E}" type="parTrans" cxnId="{51EC3BC6-2DAF-48D8-80EA-B241D7D053C7}">
      <dgm:prSet/>
      <dgm:spPr/>
      <dgm:t>
        <a:bodyPr/>
        <a:lstStyle/>
        <a:p>
          <a:endParaRPr lang="en-US"/>
        </a:p>
      </dgm:t>
    </dgm:pt>
    <dgm:pt modelId="{6E406E95-2F1B-4644-A004-1E75F1A418FF}" type="sibTrans" cxnId="{51EC3BC6-2DAF-48D8-80EA-B241D7D053C7}">
      <dgm:prSet/>
      <dgm:spPr/>
      <dgm:t>
        <a:bodyPr/>
        <a:lstStyle/>
        <a:p>
          <a:endParaRPr lang="en-US"/>
        </a:p>
      </dgm:t>
    </dgm:pt>
    <dgm:pt modelId="{D015A47B-42CC-4405-8067-629BD4CF4ED6}">
      <dgm:prSet/>
      <dgm:spPr/>
      <dgm:t>
        <a:bodyPr/>
        <a:lstStyle/>
        <a:p>
          <a:r>
            <a:rPr lang="en-US" dirty="0"/>
            <a:t>Action button opens a popup window to add / edit/ delete people and accounts</a:t>
          </a:r>
        </a:p>
      </dgm:t>
    </dgm:pt>
    <dgm:pt modelId="{5515F9B8-6FD6-406B-919B-5BDCD462D4B9}" type="parTrans" cxnId="{0364F5E4-5436-4223-BAC5-4713F96B2ECA}">
      <dgm:prSet/>
      <dgm:spPr/>
      <dgm:t>
        <a:bodyPr/>
        <a:lstStyle/>
        <a:p>
          <a:endParaRPr lang="en-US"/>
        </a:p>
      </dgm:t>
    </dgm:pt>
    <dgm:pt modelId="{8D0520FB-2197-4F17-B1D8-8F51CFCB6B55}" type="sibTrans" cxnId="{0364F5E4-5436-4223-BAC5-4713F96B2ECA}">
      <dgm:prSet/>
      <dgm:spPr/>
      <dgm:t>
        <a:bodyPr/>
        <a:lstStyle/>
        <a:p>
          <a:endParaRPr lang="en-US"/>
        </a:p>
      </dgm:t>
    </dgm:pt>
    <dgm:pt modelId="{29DE552B-54EE-4947-9D06-B98D8CDEB375}">
      <dgm:prSet/>
      <dgm:spPr/>
      <dgm:t>
        <a:bodyPr/>
        <a:lstStyle/>
        <a:p>
          <a:r>
            <a:rPr lang="en-US" dirty="0"/>
            <a:t>An elegant interface with no hidden controls or no menus</a:t>
          </a:r>
        </a:p>
      </dgm:t>
    </dgm:pt>
    <dgm:pt modelId="{374A1784-B820-40A4-96A0-4AC036213DFD}" type="parTrans" cxnId="{94F5026F-1209-4E92-8636-82C24C3F6B72}">
      <dgm:prSet/>
      <dgm:spPr/>
      <dgm:t>
        <a:bodyPr/>
        <a:lstStyle/>
        <a:p>
          <a:endParaRPr lang="en-US"/>
        </a:p>
      </dgm:t>
    </dgm:pt>
    <dgm:pt modelId="{67027EFA-D0C0-43A8-9580-BBAB0B938346}" type="sibTrans" cxnId="{94F5026F-1209-4E92-8636-82C24C3F6B72}">
      <dgm:prSet/>
      <dgm:spPr/>
      <dgm:t>
        <a:bodyPr/>
        <a:lstStyle/>
        <a:p>
          <a:endParaRPr lang="en-US"/>
        </a:p>
      </dgm:t>
    </dgm:pt>
    <dgm:pt modelId="{7FC2D625-36E3-4CB5-864A-A182B39A9432}">
      <dgm:prSet/>
      <dgm:spPr/>
      <dgm:t>
        <a:bodyPr/>
        <a:lstStyle/>
        <a:p>
          <a:r>
            <a:rPr lang="en-US" dirty="0"/>
            <a:t>Simplified navigation between elements of the programs</a:t>
          </a:r>
        </a:p>
      </dgm:t>
    </dgm:pt>
    <dgm:pt modelId="{55DFAF05-641E-46F6-8E26-AD01E0EADE15}" type="parTrans" cxnId="{01B9D265-7848-45C0-9B6F-5658696D39EE}">
      <dgm:prSet/>
      <dgm:spPr/>
      <dgm:t>
        <a:bodyPr/>
        <a:lstStyle/>
        <a:p>
          <a:endParaRPr lang="en-US"/>
        </a:p>
      </dgm:t>
    </dgm:pt>
    <dgm:pt modelId="{A8661C20-9C9E-4CBF-B7FA-DB6A9433F2B2}" type="sibTrans" cxnId="{01B9D265-7848-45C0-9B6F-5658696D39EE}">
      <dgm:prSet/>
      <dgm:spPr/>
      <dgm:t>
        <a:bodyPr/>
        <a:lstStyle/>
        <a:p>
          <a:endParaRPr lang="en-US"/>
        </a:p>
      </dgm:t>
    </dgm:pt>
    <dgm:pt modelId="{8B56B313-F20C-4344-BDCD-49256FDD2C6B}">
      <dgm:prSet/>
      <dgm:spPr/>
      <dgm:t>
        <a:bodyPr/>
        <a:lstStyle/>
        <a:p>
          <a:r>
            <a:rPr lang="en-US" dirty="0"/>
            <a:t>A single popup form to add client the users data into the model</a:t>
          </a:r>
        </a:p>
      </dgm:t>
    </dgm:pt>
    <dgm:pt modelId="{F9BCCA44-B49B-47D1-8628-FBF878AD0801}" type="parTrans" cxnId="{F0F71890-540F-46EE-A004-763C31BD3D1A}">
      <dgm:prSet/>
      <dgm:spPr/>
      <dgm:t>
        <a:bodyPr/>
        <a:lstStyle/>
        <a:p>
          <a:endParaRPr lang="en-US"/>
        </a:p>
      </dgm:t>
    </dgm:pt>
    <dgm:pt modelId="{74A37712-8905-47C7-AED4-BB0924EC8950}" type="sibTrans" cxnId="{F0F71890-540F-46EE-A004-763C31BD3D1A}">
      <dgm:prSet/>
      <dgm:spPr/>
      <dgm:t>
        <a:bodyPr/>
        <a:lstStyle/>
        <a:p>
          <a:endParaRPr lang="en-US"/>
        </a:p>
      </dgm:t>
    </dgm:pt>
    <dgm:pt modelId="{588F86FC-97F9-426A-BB0F-8B164A9F3DEB}" type="pres">
      <dgm:prSet presAssocID="{55726460-77FC-4A22-963C-82DCE3CCEA89}" presName="linear" presStyleCnt="0">
        <dgm:presLayoutVars>
          <dgm:animLvl val="lvl"/>
          <dgm:resizeHandles val="exact"/>
        </dgm:presLayoutVars>
      </dgm:prSet>
      <dgm:spPr/>
    </dgm:pt>
    <dgm:pt modelId="{328EA346-9C04-4878-BE39-6258DAB9C259}" type="pres">
      <dgm:prSet presAssocID="{A016C1FC-B7F6-402D-A176-730636173A9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31A1804-F2F5-4963-9A7D-C63930BDE5D6}" type="pres">
      <dgm:prSet presAssocID="{A016C1FC-B7F6-402D-A176-730636173A9F}" presName="childText" presStyleLbl="revTx" presStyleIdx="0" presStyleCnt="4">
        <dgm:presLayoutVars>
          <dgm:bulletEnabled val="1"/>
        </dgm:presLayoutVars>
      </dgm:prSet>
      <dgm:spPr/>
    </dgm:pt>
    <dgm:pt modelId="{B58ADDC3-C54F-4856-BE97-0FA57B0974F8}" type="pres">
      <dgm:prSet presAssocID="{C405FE59-1274-4371-8B34-23F958A55B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877A56C-6D7E-48E9-B421-6CEAD7469F9C}" type="pres">
      <dgm:prSet presAssocID="{C405FE59-1274-4371-8B34-23F958A55BA9}" presName="childText" presStyleLbl="revTx" presStyleIdx="1" presStyleCnt="4">
        <dgm:presLayoutVars>
          <dgm:bulletEnabled val="1"/>
        </dgm:presLayoutVars>
      </dgm:prSet>
      <dgm:spPr/>
    </dgm:pt>
    <dgm:pt modelId="{09F6A362-70E9-475A-AFC8-6CBC7AAC1898}" type="pres">
      <dgm:prSet presAssocID="{07A8BED9-9FFD-4FE2-AFDB-BCAD0310CCC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6EAC10F-BC5C-4B86-BE4E-EA1B6C6E63CC}" type="pres">
      <dgm:prSet presAssocID="{07A8BED9-9FFD-4FE2-AFDB-BCAD0310CCC7}" presName="childText" presStyleLbl="revTx" presStyleIdx="2" presStyleCnt="4">
        <dgm:presLayoutVars>
          <dgm:bulletEnabled val="1"/>
        </dgm:presLayoutVars>
      </dgm:prSet>
      <dgm:spPr/>
    </dgm:pt>
    <dgm:pt modelId="{A686A3EE-F3FD-49D4-8638-90B5A00F79E6}" type="pres">
      <dgm:prSet presAssocID="{D59A8A5E-4906-44F5-AE36-0BFA40E8A70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8E83959-2407-46E3-B237-CDD24D746E6A}" type="pres">
      <dgm:prSet presAssocID="{D59A8A5E-4906-44F5-AE36-0BFA40E8A709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3B614F06-EEBB-4208-AF6D-337FCD091E99}" srcId="{C405FE59-1274-4371-8B34-23F958A55BA9}" destId="{AC2C5BD9-3479-4249-983F-6315F49C80B4}" srcOrd="2" destOrd="0" parTransId="{2B0EB1C1-8289-47CB-9D27-3F00195DB2B6}" sibTransId="{9A021260-00C7-488A-8075-43B08918215D}"/>
    <dgm:cxn modelId="{638A580F-EDA4-40D1-8D3F-FA015229E91E}" srcId="{55726460-77FC-4A22-963C-82DCE3CCEA89}" destId="{C405FE59-1274-4371-8B34-23F958A55BA9}" srcOrd="1" destOrd="0" parTransId="{E00125D8-AFFC-4FE2-A430-29E8B99C2CC1}" sibTransId="{9FEDE070-D03E-48F6-998E-788AD1F4DE18}"/>
    <dgm:cxn modelId="{41839C10-7475-47C9-8658-09934F90804E}" type="presOf" srcId="{C405FE59-1274-4371-8B34-23F958A55BA9}" destId="{B58ADDC3-C54F-4856-BE97-0FA57B0974F8}" srcOrd="0" destOrd="0" presId="urn:microsoft.com/office/officeart/2005/8/layout/vList2"/>
    <dgm:cxn modelId="{56A7CD1B-7FDA-4DB9-9C6C-5C5C5DFC1CF6}" srcId="{55726460-77FC-4A22-963C-82DCE3CCEA89}" destId="{07A8BED9-9FFD-4FE2-AFDB-BCAD0310CCC7}" srcOrd="2" destOrd="0" parTransId="{B84AE5A7-37D8-485A-BEC5-F309ADAC5B63}" sibTransId="{4E054FCD-9A6C-45E9-B07B-95656CC15A51}"/>
    <dgm:cxn modelId="{4A32461D-2E13-4AFC-BE58-667293BEDDCB}" type="presOf" srcId="{29DE552B-54EE-4947-9D06-B98D8CDEB375}" destId="{D31A1804-F2F5-4963-9A7D-C63930BDE5D6}" srcOrd="0" destOrd="0" presId="urn:microsoft.com/office/officeart/2005/8/layout/vList2"/>
    <dgm:cxn modelId="{403FDC1D-FCCD-424C-A58A-1C168694BBA5}" type="presOf" srcId="{69566C5B-1983-45F3-A569-06C154DBC487}" destId="{A877A56C-6D7E-48E9-B421-6CEAD7469F9C}" srcOrd="0" destOrd="1" presId="urn:microsoft.com/office/officeart/2005/8/layout/vList2"/>
    <dgm:cxn modelId="{49DC4623-6DA3-4ED2-8294-D3301F70FF83}" type="presOf" srcId="{55726460-77FC-4A22-963C-82DCE3CCEA89}" destId="{588F86FC-97F9-426A-BB0F-8B164A9F3DEB}" srcOrd="0" destOrd="0" presId="urn:microsoft.com/office/officeart/2005/8/layout/vList2"/>
    <dgm:cxn modelId="{CA2E3E5C-9350-4DDF-9098-55FB0ACC79D7}" type="presOf" srcId="{A016C1FC-B7F6-402D-A176-730636173A9F}" destId="{328EA346-9C04-4878-BE39-6258DAB9C259}" srcOrd="0" destOrd="0" presId="urn:microsoft.com/office/officeart/2005/8/layout/vList2"/>
    <dgm:cxn modelId="{249C6042-84E8-4FD7-8D9C-272D8ED65C2E}" srcId="{D59A8A5E-4906-44F5-AE36-0BFA40E8A709}" destId="{E7B95DB8-475E-4DAA-9909-8EA76D28EC9A}" srcOrd="0" destOrd="0" parTransId="{23AC3851-01EC-4838-BC00-38AA39FB40B7}" sibTransId="{9B2A2E9F-64E6-434A-9CEF-6BD0DF240D99}"/>
    <dgm:cxn modelId="{01B9D265-7848-45C0-9B6F-5658696D39EE}" srcId="{A016C1FC-B7F6-402D-A176-730636173A9F}" destId="{7FC2D625-36E3-4CB5-864A-A182B39A9432}" srcOrd="1" destOrd="0" parTransId="{55DFAF05-641E-46F6-8E26-AD01E0EADE15}" sibTransId="{A8661C20-9C9E-4CBF-B7FA-DB6A9433F2B2}"/>
    <dgm:cxn modelId="{6651DD49-1EC8-4451-B7DC-11326C2A0EB1}" type="presOf" srcId="{2E663D80-4432-441F-BD5D-8CE80D2ED61C}" destId="{E8E83959-2407-46E3-B237-CDD24D746E6A}" srcOrd="0" destOrd="1" presId="urn:microsoft.com/office/officeart/2005/8/layout/vList2"/>
    <dgm:cxn modelId="{94F5026F-1209-4E92-8636-82C24C3F6B72}" srcId="{A016C1FC-B7F6-402D-A176-730636173A9F}" destId="{29DE552B-54EE-4947-9D06-B98D8CDEB375}" srcOrd="0" destOrd="0" parTransId="{374A1784-B820-40A4-96A0-4AC036213DFD}" sibTransId="{67027EFA-D0C0-43A8-9580-BBAB0B938346}"/>
    <dgm:cxn modelId="{6A19C170-A327-4E58-945A-00AB8273D950}" srcId="{07A8BED9-9FFD-4FE2-AFDB-BCAD0310CCC7}" destId="{B0E7775C-0F3B-47F0-9059-8816B9577DBA}" srcOrd="0" destOrd="0" parTransId="{FAFEEBE5-8071-411B-907C-D2E06B396F90}" sibTransId="{C7FAA027-A5A9-428A-9D4A-AA63FC5CAE9E}"/>
    <dgm:cxn modelId="{D0650873-628E-4739-9DB1-39713FF97556}" srcId="{55726460-77FC-4A22-963C-82DCE3CCEA89}" destId="{A016C1FC-B7F6-402D-A176-730636173A9F}" srcOrd="0" destOrd="0" parTransId="{C9F1BCEF-1067-4CA3-BFAE-4BB9ED4D0B6C}" sibTransId="{C46B31B1-27B0-4B98-97F2-088D7E4F9851}"/>
    <dgm:cxn modelId="{A25C6573-9834-4F95-9B7B-8E090D6ADB8E}" type="presOf" srcId="{B0E7775C-0F3B-47F0-9059-8816B9577DBA}" destId="{36EAC10F-BC5C-4B86-BE4E-EA1B6C6E63CC}" srcOrd="0" destOrd="0" presId="urn:microsoft.com/office/officeart/2005/8/layout/vList2"/>
    <dgm:cxn modelId="{644FF754-D30E-407A-856B-DDDB85FB6D7C}" type="presOf" srcId="{8B56B313-F20C-4344-BDCD-49256FDD2C6B}" destId="{D31A1804-F2F5-4963-9A7D-C63930BDE5D6}" srcOrd="0" destOrd="2" presId="urn:microsoft.com/office/officeart/2005/8/layout/vList2"/>
    <dgm:cxn modelId="{EB846283-4141-45D5-B05E-A16A0F00744D}" srcId="{55726460-77FC-4A22-963C-82DCE3CCEA89}" destId="{D59A8A5E-4906-44F5-AE36-0BFA40E8A709}" srcOrd="3" destOrd="0" parTransId="{92AFEBC3-54A3-4358-8102-93F9A76911CD}" sibTransId="{05EFABB3-D2A1-4C02-A77C-F1353F1A8CF5}"/>
    <dgm:cxn modelId="{D3BF3589-9DA9-4097-912D-CE12D41FD899}" type="presOf" srcId="{AC2C5BD9-3479-4249-983F-6315F49C80B4}" destId="{A877A56C-6D7E-48E9-B421-6CEAD7469F9C}" srcOrd="0" destOrd="2" presId="urn:microsoft.com/office/officeart/2005/8/layout/vList2"/>
    <dgm:cxn modelId="{F0F71890-540F-46EE-A004-763C31BD3D1A}" srcId="{A016C1FC-B7F6-402D-A176-730636173A9F}" destId="{8B56B313-F20C-4344-BDCD-49256FDD2C6B}" srcOrd="2" destOrd="0" parTransId="{F9BCCA44-B49B-47D1-8628-FBF878AD0801}" sibTransId="{74A37712-8905-47C7-AED4-BB0924EC8950}"/>
    <dgm:cxn modelId="{6C11129D-77D8-4DCF-832C-39206F1BA4B9}" type="presOf" srcId="{D59A8A5E-4906-44F5-AE36-0BFA40E8A709}" destId="{A686A3EE-F3FD-49D4-8638-90B5A00F79E6}" srcOrd="0" destOrd="0" presId="urn:microsoft.com/office/officeart/2005/8/layout/vList2"/>
    <dgm:cxn modelId="{C253C3AB-C7BB-4C14-A03B-C9D102DE0F43}" srcId="{C405FE59-1274-4371-8B34-23F958A55BA9}" destId="{69566C5B-1983-45F3-A569-06C154DBC487}" srcOrd="1" destOrd="0" parTransId="{AC450BB5-D111-4720-9D70-DF6BE47CA295}" sibTransId="{D454DFA3-F9B4-41B1-BD1D-9D6532999768}"/>
    <dgm:cxn modelId="{E69D5FB3-F212-4E4A-A0C5-8BA4D2FF9D61}" type="presOf" srcId="{07A8BED9-9FFD-4FE2-AFDB-BCAD0310CCC7}" destId="{09F6A362-70E9-475A-AFC8-6CBC7AAC1898}" srcOrd="0" destOrd="0" presId="urn:microsoft.com/office/officeart/2005/8/layout/vList2"/>
    <dgm:cxn modelId="{51EC3BC6-2DAF-48D8-80EA-B241D7D053C7}" srcId="{D59A8A5E-4906-44F5-AE36-0BFA40E8A709}" destId="{2E663D80-4432-441F-BD5D-8CE80D2ED61C}" srcOrd="1" destOrd="0" parTransId="{BD2AC31B-652E-456F-80DD-CF4CC93A325E}" sibTransId="{6E406E95-2F1B-4644-A004-1E75F1A418FF}"/>
    <dgm:cxn modelId="{2FA571CD-C0FD-4CDB-A81E-9B85A4B89A6C}" type="presOf" srcId="{7FC2D625-36E3-4CB5-864A-A182B39A9432}" destId="{D31A1804-F2F5-4963-9A7D-C63930BDE5D6}" srcOrd="0" destOrd="1" presId="urn:microsoft.com/office/officeart/2005/8/layout/vList2"/>
    <dgm:cxn modelId="{61379DD9-E1E1-4A48-987E-959380DE8F1D}" type="presOf" srcId="{E7B95DB8-475E-4DAA-9909-8EA76D28EC9A}" destId="{E8E83959-2407-46E3-B237-CDD24D746E6A}" srcOrd="0" destOrd="0" presId="urn:microsoft.com/office/officeart/2005/8/layout/vList2"/>
    <dgm:cxn modelId="{0364F5E4-5436-4223-BAC5-4713F96B2ECA}" srcId="{C405FE59-1274-4371-8B34-23F958A55BA9}" destId="{D015A47B-42CC-4405-8067-629BD4CF4ED6}" srcOrd="0" destOrd="0" parTransId="{5515F9B8-6FD6-406B-919B-5BDCD462D4B9}" sibTransId="{8D0520FB-2197-4F17-B1D8-8F51CFCB6B55}"/>
    <dgm:cxn modelId="{DEC9AAEF-FE8D-477F-A8AF-F52DE41F2DA2}" type="presOf" srcId="{D015A47B-42CC-4405-8067-629BD4CF4ED6}" destId="{A877A56C-6D7E-48E9-B421-6CEAD7469F9C}" srcOrd="0" destOrd="0" presId="urn:microsoft.com/office/officeart/2005/8/layout/vList2"/>
    <dgm:cxn modelId="{2BA0F5F4-E175-4558-BE03-749D4D3C5C0C}" type="presParOf" srcId="{588F86FC-97F9-426A-BB0F-8B164A9F3DEB}" destId="{328EA346-9C04-4878-BE39-6258DAB9C259}" srcOrd="0" destOrd="0" presId="urn:microsoft.com/office/officeart/2005/8/layout/vList2"/>
    <dgm:cxn modelId="{47C947EF-1831-464D-938A-0EF83C932CC5}" type="presParOf" srcId="{588F86FC-97F9-426A-BB0F-8B164A9F3DEB}" destId="{D31A1804-F2F5-4963-9A7D-C63930BDE5D6}" srcOrd="1" destOrd="0" presId="urn:microsoft.com/office/officeart/2005/8/layout/vList2"/>
    <dgm:cxn modelId="{574B0FA6-C8A3-4387-8A11-341D86FD8A34}" type="presParOf" srcId="{588F86FC-97F9-426A-BB0F-8B164A9F3DEB}" destId="{B58ADDC3-C54F-4856-BE97-0FA57B0974F8}" srcOrd="2" destOrd="0" presId="urn:microsoft.com/office/officeart/2005/8/layout/vList2"/>
    <dgm:cxn modelId="{7BEF98DA-F6DF-4091-9BE0-1EBBDB3C4A93}" type="presParOf" srcId="{588F86FC-97F9-426A-BB0F-8B164A9F3DEB}" destId="{A877A56C-6D7E-48E9-B421-6CEAD7469F9C}" srcOrd="3" destOrd="0" presId="urn:microsoft.com/office/officeart/2005/8/layout/vList2"/>
    <dgm:cxn modelId="{69C01E44-C195-437A-A51E-6C7906930C3E}" type="presParOf" srcId="{588F86FC-97F9-426A-BB0F-8B164A9F3DEB}" destId="{09F6A362-70E9-475A-AFC8-6CBC7AAC1898}" srcOrd="4" destOrd="0" presId="urn:microsoft.com/office/officeart/2005/8/layout/vList2"/>
    <dgm:cxn modelId="{EBB7DFFF-007E-41C5-AB56-4E688AA9B656}" type="presParOf" srcId="{588F86FC-97F9-426A-BB0F-8B164A9F3DEB}" destId="{36EAC10F-BC5C-4B86-BE4E-EA1B6C6E63CC}" srcOrd="5" destOrd="0" presId="urn:microsoft.com/office/officeart/2005/8/layout/vList2"/>
    <dgm:cxn modelId="{D88A30CC-6933-46F8-A656-CB9680ECB004}" type="presParOf" srcId="{588F86FC-97F9-426A-BB0F-8B164A9F3DEB}" destId="{A686A3EE-F3FD-49D4-8638-90B5A00F79E6}" srcOrd="6" destOrd="0" presId="urn:microsoft.com/office/officeart/2005/8/layout/vList2"/>
    <dgm:cxn modelId="{A82C3EBF-9ED2-4354-BED3-9B69208834D3}" type="presParOf" srcId="{588F86FC-97F9-426A-BB0F-8B164A9F3DEB}" destId="{E8E83959-2407-46E3-B237-CDD24D746E6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A1D729-EF36-4031-A832-12D9A61B969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A027292-C4D2-4934-A0EA-BF390CB89EF2}">
      <dgm:prSet/>
      <dgm:spPr/>
      <dgm:t>
        <a:bodyPr/>
        <a:lstStyle/>
        <a:p>
          <a:r>
            <a:rPr lang="en-US" b="0" i="0" baseline="0" dirty="0"/>
            <a:t>Redux State Manager</a:t>
          </a:r>
          <a:endParaRPr lang="en-US" dirty="0"/>
        </a:p>
      </dgm:t>
    </dgm:pt>
    <dgm:pt modelId="{4D54D6B4-6FED-46FE-BCDF-A8C2342229A0}" type="parTrans" cxnId="{6A6C4035-2FC2-4D14-8C45-6CB5808DF3BA}">
      <dgm:prSet/>
      <dgm:spPr/>
      <dgm:t>
        <a:bodyPr/>
        <a:lstStyle/>
        <a:p>
          <a:endParaRPr lang="en-US"/>
        </a:p>
      </dgm:t>
    </dgm:pt>
    <dgm:pt modelId="{AEB69FFC-2AE0-412F-BDF7-1753C4A7EA2E}" type="sibTrans" cxnId="{6A6C4035-2FC2-4D14-8C45-6CB5808DF3BA}">
      <dgm:prSet/>
      <dgm:spPr/>
      <dgm:t>
        <a:bodyPr/>
        <a:lstStyle/>
        <a:p>
          <a:endParaRPr lang="en-US"/>
        </a:p>
      </dgm:t>
    </dgm:pt>
    <dgm:pt modelId="{6BEEED44-3ECB-4233-B5E3-1C28B0F27357}">
      <dgm:prSet/>
      <dgm:spPr/>
      <dgm:t>
        <a:bodyPr/>
        <a:lstStyle/>
        <a:p>
          <a:r>
            <a:rPr lang="en-US" b="0" i="0" baseline="0" dirty="0"/>
            <a:t>Global state manager for holding all data objects for Persons, Accounts, and records in the modeled dataset </a:t>
          </a:r>
          <a:endParaRPr lang="en-US" dirty="0"/>
        </a:p>
      </dgm:t>
    </dgm:pt>
    <dgm:pt modelId="{C35AD101-0DDD-4BDB-A81E-4A2DAF561313}" type="parTrans" cxnId="{4BC41FC0-5152-4832-BFAD-3041F6CEEB1E}">
      <dgm:prSet/>
      <dgm:spPr/>
      <dgm:t>
        <a:bodyPr/>
        <a:lstStyle/>
        <a:p>
          <a:endParaRPr lang="en-US"/>
        </a:p>
      </dgm:t>
    </dgm:pt>
    <dgm:pt modelId="{6D8484C9-8912-4B7F-BF8E-B7DB98CDF075}" type="sibTrans" cxnId="{4BC41FC0-5152-4832-BFAD-3041F6CEEB1E}">
      <dgm:prSet/>
      <dgm:spPr/>
      <dgm:t>
        <a:bodyPr/>
        <a:lstStyle/>
        <a:p>
          <a:endParaRPr lang="en-US"/>
        </a:p>
      </dgm:t>
    </dgm:pt>
    <dgm:pt modelId="{7960BE00-8CEE-4F9F-B91C-24F76095EAB8}">
      <dgm:prSet/>
      <dgm:spPr/>
      <dgm:t>
        <a:bodyPr/>
        <a:lstStyle/>
        <a:p>
          <a:r>
            <a:rPr lang="en-US" b="0" i="0" baseline="0"/>
            <a:t>Accounts</a:t>
          </a:r>
          <a:endParaRPr lang="en-US"/>
        </a:p>
      </dgm:t>
    </dgm:pt>
    <dgm:pt modelId="{231C085D-9A61-4FF4-9D79-E9A4C8FDD5EB}" type="parTrans" cxnId="{2700A86E-C187-40F2-AF5B-29475E3D5201}">
      <dgm:prSet/>
      <dgm:spPr/>
      <dgm:t>
        <a:bodyPr/>
        <a:lstStyle/>
        <a:p>
          <a:endParaRPr lang="en-US"/>
        </a:p>
      </dgm:t>
    </dgm:pt>
    <dgm:pt modelId="{A541B1C8-D188-4559-A212-1C7FC5EF4BC1}" type="sibTrans" cxnId="{2700A86E-C187-40F2-AF5B-29475E3D5201}">
      <dgm:prSet/>
      <dgm:spPr/>
      <dgm:t>
        <a:bodyPr/>
        <a:lstStyle/>
        <a:p>
          <a:endParaRPr lang="en-US"/>
        </a:p>
      </dgm:t>
    </dgm:pt>
    <dgm:pt modelId="{97BD0F13-EB4C-4B79-929C-78F4D59B66D0}">
      <dgm:prSet/>
      <dgm:spPr/>
      <dgm:t>
        <a:bodyPr/>
        <a:lstStyle/>
        <a:p>
          <a:r>
            <a:rPr lang="en-US" b="0" i="0" baseline="0" dirty="0"/>
            <a:t>Held in the Redux data store</a:t>
          </a:r>
          <a:endParaRPr lang="en-US" dirty="0"/>
        </a:p>
      </dgm:t>
    </dgm:pt>
    <dgm:pt modelId="{2093302B-044D-4463-9CA2-F14FA8A556B5}" type="parTrans" cxnId="{E0C019E6-6ED8-4EC5-8538-1B7FA161C5C5}">
      <dgm:prSet/>
      <dgm:spPr/>
      <dgm:t>
        <a:bodyPr/>
        <a:lstStyle/>
        <a:p>
          <a:endParaRPr lang="en-US"/>
        </a:p>
      </dgm:t>
    </dgm:pt>
    <dgm:pt modelId="{8658DBF5-B679-4CF8-9081-02455868B210}" type="sibTrans" cxnId="{E0C019E6-6ED8-4EC5-8538-1B7FA161C5C5}">
      <dgm:prSet/>
      <dgm:spPr/>
      <dgm:t>
        <a:bodyPr/>
        <a:lstStyle/>
        <a:p>
          <a:endParaRPr lang="en-US"/>
        </a:p>
      </dgm:t>
    </dgm:pt>
    <dgm:pt modelId="{D98AC5DD-E299-4C88-ADB0-496A82D121C8}">
      <dgm:prSet/>
      <dgm:spPr/>
      <dgm:t>
        <a:bodyPr/>
        <a:lstStyle/>
        <a:p>
          <a:r>
            <a:rPr lang="en-US" b="0" i="0" baseline="0" dirty="0"/>
            <a:t>Associated by the Person unique ID</a:t>
          </a:r>
          <a:endParaRPr lang="en-US" dirty="0"/>
        </a:p>
      </dgm:t>
    </dgm:pt>
    <dgm:pt modelId="{AB815F35-0198-4216-A077-B070902555EB}" type="parTrans" cxnId="{093C15F8-2FD6-48D2-B065-02142F5BA7A4}">
      <dgm:prSet/>
      <dgm:spPr/>
      <dgm:t>
        <a:bodyPr/>
        <a:lstStyle/>
        <a:p>
          <a:endParaRPr lang="en-US"/>
        </a:p>
      </dgm:t>
    </dgm:pt>
    <dgm:pt modelId="{4742BB9E-4C3E-47DF-8ADC-6892804D039E}" type="sibTrans" cxnId="{093C15F8-2FD6-48D2-B065-02142F5BA7A4}">
      <dgm:prSet/>
      <dgm:spPr/>
      <dgm:t>
        <a:bodyPr/>
        <a:lstStyle/>
        <a:p>
          <a:endParaRPr lang="en-US"/>
        </a:p>
      </dgm:t>
    </dgm:pt>
    <dgm:pt modelId="{E46BA38C-6535-4C9F-9C65-08E3FBCF8D50}">
      <dgm:prSet/>
      <dgm:spPr/>
      <dgm:t>
        <a:bodyPr/>
        <a:lstStyle/>
        <a:p>
          <a:r>
            <a:rPr lang="en-US" b="0" i="0" baseline="0" dirty="0"/>
            <a:t>Contains the balance and contribution information used in calculating the account in the model</a:t>
          </a:r>
          <a:endParaRPr lang="en-US" dirty="0"/>
        </a:p>
      </dgm:t>
    </dgm:pt>
    <dgm:pt modelId="{FFDB8208-E353-4474-904F-287DC5B650DC}" type="parTrans" cxnId="{0B085ED5-A455-4EBD-9C8E-83806ACEC183}">
      <dgm:prSet/>
      <dgm:spPr/>
      <dgm:t>
        <a:bodyPr/>
        <a:lstStyle/>
        <a:p>
          <a:endParaRPr lang="en-US"/>
        </a:p>
      </dgm:t>
    </dgm:pt>
    <dgm:pt modelId="{F6DE4620-4630-43A0-907C-D2E4203F978F}" type="sibTrans" cxnId="{0B085ED5-A455-4EBD-9C8E-83806ACEC183}">
      <dgm:prSet/>
      <dgm:spPr/>
      <dgm:t>
        <a:bodyPr/>
        <a:lstStyle/>
        <a:p>
          <a:endParaRPr lang="en-US"/>
        </a:p>
      </dgm:t>
    </dgm:pt>
    <dgm:pt modelId="{506FB6A7-E247-4552-817A-C356A7BA4CA7}">
      <dgm:prSet/>
      <dgm:spPr/>
      <dgm:t>
        <a:bodyPr/>
        <a:lstStyle/>
        <a:p>
          <a:r>
            <a:rPr lang="en-US" b="0" i="0" baseline="0" dirty="0"/>
            <a:t>Static Data</a:t>
          </a:r>
          <a:endParaRPr lang="en-US" dirty="0"/>
        </a:p>
      </dgm:t>
    </dgm:pt>
    <dgm:pt modelId="{90046C8F-F5E2-4F0B-9D64-9E6052A529B7}" type="parTrans" cxnId="{73DB9407-099C-437C-AEEC-9CCFBF30E53B}">
      <dgm:prSet/>
      <dgm:spPr/>
      <dgm:t>
        <a:bodyPr/>
        <a:lstStyle/>
        <a:p>
          <a:endParaRPr lang="en-US"/>
        </a:p>
      </dgm:t>
    </dgm:pt>
    <dgm:pt modelId="{8B6812D2-2A5F-42AD-9DAA-BCF6A27D1055}" type="sibTrans" cxnId="{73DB9407-099C-437C-AEEC-9CCFBF30E53B}">
      <dgm:prSet/>
      <dgm:spPr/>
      <dgm:t>
        <a:bodyPr/>
        <a:lstStyle/>
        <a:p>
          <a:endParaRPr lang="en-US"/>
        </a:p>
      </dgm:t>
    </dgm:pt>
    <dgm:pt modelId="{C1714DB6-EC81-4242-9C9C-71BF4CBF6ED4}">
      <dgm:prSet/>
      <dgm:spPr/>
      <dgm:t>
        <a:bodyPr/>
        <a:lstStyle/>
        <a:p>
          <a:r>
            <a:rPr lang="en-US" b="0" i="0" baseline="0" dirty="0"/>
            <a:t>Persons</a:t>
          </a:r>
          <a:endParaRPr lang="en-US" dirty="0"/>
        </a:p>
      </dgm:t>
    </dgm:pt>
    <dgm:pt modelId="{74F38128-17FE-45DD-95CD-F8FDA19A4A7F}" type="parTrans" cxnId="{E298E06D-E870-42B4-99FB-D1E271BEA126}">
      <dgm:prSet/>
      <dgm:spPr/>
      <dgm:t>
        <a:bodyPr/>
        <a:lstStyle/>
        <a:p>
          <a:endParaRPr lang="en-US"/>
        </a:p>
      </dgm:t>
    </dgm:pt>
    <dgm:pt modelId="{83D2B208-499C-4494-B458-675AB407917E}" type="sibTrans" cxnId="{E298E06D-E870-42B4-99FB-D1E271BEA126}">
      <dgm:prSet/>
      <dgm:spPr/>
      <dgm:t>
        <a:bodyPr/>
        <a:lstStyle/>
        <a:p>
          <a:endParaRPr lang="en-US"/>
        </a:p>
      </dgm:t>
    </dgm:pt>
    <dgm:pt modelId="{7D95DED3-888A-4BA2-8BF6-F9088DC5EE99}">
      <dgm:prSet/>
      <dgm:spPr/>
      <dgm:t>
        <a:bodyPr/>
        <a:lstStyle/>
        <a:p>
          <a:r>
            <a:rPr lang="en-US" b="0" i="0" baseline="0" dirty="0"/>
            <a:t>Held in the Redux data store</a:t>
          </a:r>
          <a:endParaRPr lang="en-US" dirty="0"/>
        </a:p>
      </dgm:t>
    </dgm:pt>
    <dgm:pt modelId="{93087178-CBF4-4279-B643-84003D8C4AE7}" type="parTrans" cxnId="{B13184A7-5E13-458A-A493-F393C0183D97}">
      <dgm:prSet/>
      <dgm:spPr/>
      <dgm:t>
        <a:bodyPr/>
        <a:lstStyle/>
        <a:p>
          <a:endParaRPr lang="en-US"/>
        </a:p>
      </dgm:t>
    </dgm:pt>
    <dgm:pt modelId="{35D0C0BB-0211-4185-9DFA-B21049BA24EF}" type="sibTrans" cxnId="{B13184A7-5E13-458A-A493-F393C0183D97}">
      <dgm:prSet/>
      <dgm:spPr/>
      <dgm:t>
        <a:bodyPr/>
        <a:lstStyle/>
        <a:p>
          <a:endParaRPr lang="en-US"/>
        </a:p>
      </dgm:t>
    </dgm:pt>
    <dgm:pt modelId="{FD6FF1C1-93B4-4A46-B848-1A9880B69A5D}">
      <dgm:prSet/>
      <dgm:spPr/>
      <dgm:t>
        <a:bodyPr/>
        <a:lstStyle/>
        <a:p>
          <a:r>
            <a:rPr lang="en-US" b="0" i="0" baseline="0" dirty="0"/>
            <a:t>Assigned a unique ID to relate the Person and Account objects</a:t>
          </a:r>
          <a:endParaRPr lang="en-US" dirty="0"/>
        </a:p>
      </dgm:t>
    </dgm:pt>
    <dgm:pt modelId="{FE71A954-B43E-4A20-9BCC-CCC4A4055F55}" type="parTrans" cxnId="{ABD935A1-08AA-4EC0-A541-E18C4177F00C}">
      <dgm:prSet/>
      <dgm:spPr/>
      <dgm:t>
        <a:bodyPr/>
        <a:lstStyle/>
        <a:p>
          <a:endParaRPr lang="en-US"/>
        </a:p>
      </dgm:t>
    </dgm:pt>
    <dgm:pt modelId="{D0F51A7C-8FB6-4509-8124-96D8F927B5CA}" type="sibTrans" cxnId="{ABD935A1-08AA-4EC0-A541-E18C4177F00C}">
      <dgm:prSet/>
      <dgm:spPr/>
      <dgm:t>
        <a:bodyPr/>
        <a:lstStyle/>
        <a:p>
          <a:endParaRPr lang="en-US"/>
        </a:p>
      </dgm:t>
    </dgm:pt>
    <dgm:pt modelId="{B1199246-C7B7-4490-9615-9CA6D1B5ED20}">
      <dgm:prSet/>
      <dgm:spPr/>
      <dgm:t>
        <a:bodyPr/>
        <a:lstStyle/>
        <a:p>
          <a:r>
            <a:rPr lang="en-US" dirty="0"/>
            <a:t>Enables actions to trigger on any change of state in the application such as  loading the app or creating / editing people or accounts from the data set</a:t>
          </a:r>
        </a:p>
      </dgm:t>
    </dgm:pt>
    <dgm:pt modelId="{7E4C84B7-D342-4D7C-B231-4D77DBFEC9F0}" type="parTrans" cxnId="{708F8086-9AFF-47F1-979E-1114C3CF41CD}">
      <dgm:prSet/>
      <dgm:spPr/>
      <dgm:t>
        <a:bodyPr/>
        <a:lstStyle/>
        <a:p>
          <a:endParaRPr lang="en-US"/>
        </a:p>
      </dgm:t>
    </dgm:pt>
    <dgm:pt modelId="{87C412AA-9EA6-4D24-A156-B5DDD697100F}" type="sibTrans" cxnId="{708F8086-9AFF-47F1-979E-1114C3CF41CD}">
      <dgm:prSet/>
      <dgm:spPr/>
      <dgm:t>
        <a:bodyPr/>
        <a:lstStyle/>
        <a:p>
          <a:endParaRPr lang="en-US"/>
        </a:p>
      </dgm:t>
    </dgm:pt>
    <dgm:pt modelId="{566CA371-0141-4339-ADB2-021CBBF9D56E}">
      <dgm:prSet/>
      <dgm:spPr/>
      <dgm:t>
        <a:bodyPr/>
        <a:lstStyle/>
        <a:p>
          <a:r>
            <a:rPr lang="en-US" b="0" i="0" baseline="0" dirty="0"/>
            <a:t>Contains all the details of a particular Person object</a:t>
          </a:r>
          <a:endParaRPr lang="en-US" dirty="0"/>
        </a:p>
      </dgm:t>
    </dgm:pt>
    <dgm:pt modelId="{F4185A0A-8FF1-4D88-B734-B60518DA63E9}" type="parTrans" cxnId="{3E815AE1-0494-4674-9E0F-24F8C9A63A3C}">
      <dgm:prSet/>
      <dgm:spPr/>
    </dgm:pt>
    <dgm:pt modelId="{F02C584A-7510-4FF9-A887-2140769E1947}" type="sibTrans" cxnId="{3E815AE1-0494-4674-9E0F-24F8C9A63A3C}">
      <dgm:prSet/>
      <dgm:spPr/>
    </dgm:pt>
    <dgm:pt modelId="{FCC55A5E-25ED-46D2-8835-B68E0E965C4E}">
      <dgm:prSet/>
      <dgm:spPr/>
      <dgm:t>
        <a:bodyPr/>
        <a:lstStyle/>
        <a:p>
          <a:r>
            <a:rPr lang="en-US" b="0" i="0" baseline="0" dirty="0"/>
            <a:t>The unique information for an account type owned by a Person</a:t>
          </a:r>
          <a:endParaRPr lang="en-US" dirty="0"/>
        </a:p>
      </dgm:t>
    </dgm:pt>
    <dgm:pt modelId="{F692C698-39BD-4850-B335-E573469C33D8}" type="parTrans" cxnId="{F720A6DC-D7E5-4B5F-A87A-A3989DCBA18C}">
      <dgm:prSet/>
      <dgm:spPr/>
    </dgm:pt>
    <dgm:pt modelId="{452F3088-0B9A-40D1-8722-E7D6DF863C32}" type="sibTrans" cxnId="{F720A6DC-D7E5-4B5F-A87A-A3989DCBA18C}">
      <dgm:prSet/>
      <dgm:spPr/>
    </dgm:pt>
    <dgm:pt modelId="{275A0B34-A0D4-48F8-926E-FAA67B6F19B6}">
      <dgm:prSet/>
      <dgm:spPr/>
      <dgm:t>
        <a:bodyPr/>
        <a:lstStyle/>
        <a:p>
          <a:r>
            <a:rPr lang="en-US" b="0" i="0" baseline="0" dirty="0"/>
            <a:t>A static representation of the Persons and Accounts created by the user</a:t>
          </a:r>
          <a:endParaRPr lang="en-US" dirty="0"/>
        </a:p>
      </dgm:t>
    </dgm:pt>
    <dgm:pt modelId="{CEB554E8-7BBB-4F72-966B-1E840C15E567}" type="parTrans" cxnId="{7B69FBF6-74FD-4CEA-8F83-DE4BAC974B03}">
      <dgm:prSet/>
      <dgm:spPr/>
    </dgm:pt>
    <dgm:pt modelId="{069B0FD0-E3E9-4BE2-9718-A4E1D3D09C5A}" type="sibTrans" cxnId="{7B69FBF6-74FD-4CEA-8F83-DE4BAC974B03}">
      <dgm:prSet/>
      <dgm:spPr/>
    </dgm:pt>
    <dgm:pt modelId="{7490D56B-BB26-4870-8E34-17170F7933DE}">
      <dgm:prSet/>
      <dgm:spPr/>
      <dgm:t>
        <a:bodyPr/>
        <a:lstStyle/>
        <a:p>
          <a:r>
            <a:rPr lang="en-US" b="0" i="0" baseline="0" dirty="0"/>
            <a:t>The data is saved to a JSON file for easy retrieval the next time the application is loaded by the Redux state manager’s event system</a:t>
          </a:r>
          <a:endParaRPr lang="en-US" dirty="0"/>
        </a:p>
      </dgm:t>
    </dgm:pt>
    <dgm:pt modelId="{F22D1804-576D-4464-8DB6-B87528F9F1A0}" type="parTrans" cxnId="{A96827F5-0EEC-4D73-A4A1-EAADED05E1ED}">
      <dgm:prSet/>
      <dgm:spPr/>
    </dgm:pt>
    <dgm:pt modelId="{71067CE8-6468-4847-8D04-03745697CF5A}" type="sibTrans" cxnId="{A96827F5-0EEC-4D73-A4A1-EAADED05E1ED}">
      <dgm:prSet/>
      <dgm:spPr/>
    </dgm:pt>
    <dgm:pt modelId="{B9EF034E-8C1B-4887-B654-507D544A392B}" type="pres">
      <dgm:prSet presAssocID="{F6A1D729-EF36-4031-A832-12D9A61B9698}" presName="Name0" presStyleCnt="0">
        <dgm:presLayoutVars>
          <dgm:dir/>
          <dgm:animLvl val="lvl"/>
          <dgm:resizeHandles val="exact"/>
        </dgm:presLayoutVars>
      </dgm:prSet>
      <dgm:spPr/>
    </dgm:pt>
    <dgm:pt modelId="{C1B02A31-99C0-45DD-A2AE-C61B07BCF046}" type="pres">
      <dgm:prSet presAssocID="{DA027292-C4D2-4934-A0EA-BF390CB89EF2}" presName="linNode" presStyleCnt="0"/>
      <dgm:spPr/>
    </dgm:pt>
    <dgm:pt modelId="{95AFDCF5-E7EA-45B7-BA72-62947AFFBB8C}" type="pres">
      <dgm:prSet presAssocID="{DA027292-C4D2-4934-A0EA-BF390CB89EF2}" presName="parentText" presStyleLbl="node1" presStyleIdx="0" presStyleCnt="4" custLinFactNeighborY="-152">
        <dgm:presLayoutVars>
          <dgm:chMax val="1"/>
          <dgm:bulletEnabled val="1"/>
        </dgm:presLayoutVars>
      </dgm:prSet>
      <dgm:spPr/>
    </dgm:pt>
    <dgm:pt modelId="{2F18CDC3-4B22-4218-BDB5-7607467BAD7F}" type="pres">
      <dgm:prSet presAssocID="{DA027292-C4D2-4934-A0EA-BF390CB89EF2}" presName="descendantText" presStyleLbl="alignAccFollowNode1" presStyleIdx="0" presStyleCnt="4">
        <dgm:presLayoutVars>
          <dgm:bulletEnabled val="1"/>
        </dgm:presLayoutVars>
      </dgm:prSet>
      <dgm:spPr/>
    </dgm:pt>
    <dgm:pt modelId="{9852CCB7-9644-4829-8FFA-D046F818AC0C}" type="pres">
      <dgm:prSet presAssocID="{AEB69FFC-2AE0-412F-BDF7-1753C4A7EA2E}" presName="sp" presStyleCnt="0"/>
      <dgm:spPr/>
    </dgm:pt>
    <dgm:pt modelId="{1458FA9A-46A8-4AF4-A5C0-348EDDA8F001}" type="pres">
      <dgm:prSet presAssocID="{C1714DB6-EC81-4242-9C9C-71BF4CBF6ED4}" presName="linNode" presStyleCnt="0"/>
      <dgm:spPr/>
    </dgm:pt>
    <dgm:pt modelId="{896600AF-D289-47B8-8A38-DCC656619160}" type="pres">
      <dgm:prSet presAssocID="{C1714DB6-EC81-4242-9C9C-71BF4CBF6ED4}" presName="parentText" presStyleLbl="node1" presStyleIdx="1" presStyleCnt="4" custLinFactNeighborY="-152">
        <dgm:presLayoutVars>
          <dgm:chMax val="1"/>
          <dgm:bulletEnabled val="1"/>
        </dgm:presLayoutVars>
      </dgm:prSet>
      <dgm:spPr/>
    </dgm:pt>
    <dgm:pt modelId="{FE5A9D08-3476-4844-980C-00AACFDA0A9F}" type="pres">
      <dgm:prSet presAssocID="{C1714DB6-EC81-4242-9C9C-71BF4CBF6ED4}" presName="descendantText" presStyleLbl="alignAccFollowNode1" presStyleIdx="1" presStyleCnt="4">
        <dgm:presLayoutVars>
          <dgm:bulletEnabled val="1"/>
        </dgm:presLayoutVars>
      </dgm:prSet>
      <dgm:spPr/>
    </dgm:pt>
    <dgm:pt modelId="{983EE6AC-DDF2-46F6-9F6D-F3EC59E876E1}" type="pres">
      <dgm:prSet presAssocID="{83D2B208-499C-4494-B458-675AB407917E}" presName="sp" presStyleCnt="0"/>
      <dgm:spPr/>
    </dgm:pt>
    <dgm:pt modelId="{5E5BA419-C8AA-4DE3-A417-F0187CC366C1}" type="pres">
      <dgm:prSet presAssocID="{7960BE00-8CEE-4F9F-B91C-24F76095EAB8}" presName="linNode" presStyleCnt="0"/>
      <dgm:spPr/>
    </dgm:pt>
    <dgm:pt modelId="{401F236B-0E0E-4B01-BE98-96A9585E034B}" type="pres">
      <dgm:prSet presAssocID="{7960BE00-8CEE-4F9F-B91C-24F76095EAB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CA9CC7CB-D15E-422A-A7C2-4D7F7AC957F6}" type="pres">
      <dgm:prSet presAssocID="{7960BE00-8CEE-4F9F-B91C-24F76095EAB8}" presName="descendantText" presStyleLbl="alignAccFollowNode1" presStyleIdx="2" presStyleCnt="4">
        <dgm:presLayoutVars>
          <dgm:bulletEnabled val="1"/>
        </dgm:presLayoutVars>
      </dgm:prSet>
      <dgm:spPr/>
    </dgm:pt>
    <dgm:pt modelId="{8254E3A4-DB57-4682-9B62-C27C82A157C8}" type="pres">
      <dgm:prSet presAssocID="{A541B1C8-D188-4559-A212-1C7FC5EF4BC1}" presName="sp" presStyleCnt="0"/>
      <dgm:spPr/>
    </dgm:pt>
    <dgm:pt modelId="{7E4FA77E-C0EA-4C4F-A09E-03532127CED9}" type="pres">
      <dgm:prSet presAssocID="{506FB6A7-E247-4552-817A-C356A7BA4CA7}" presName="linNode" presStyleCnt="0"/>
      <dgm:spPr/>
    </dgm:pt>
    <dgm:pt modelId="{1EE7AD6E-34CD-4EE2-8C2A-1097B4AAB890}" type="pres">
      <dgm:prSet presAssocID="{506FB6A7-E247-4552-817A-C356A7BA4CA7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4D248EBA-82C8-4E34-81CB-3AD05F785BE6}" type="pres">
      <dgm:prSet presAssocID="{506FB6A7-E247-4552-817A-C356A7BA4CA7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73DB9407-099C-437C-AEEC-9CCFBF30E53B}" srcId="{F6A1D729-EF36-4031-A832-12D9A61B9698}" destId="{506FB6A7-E247-4552-817A-C356A7BA4CA7}" srcOrd="3" destOrd="0" parTransId="{90046C8F-F5E2-4F0B-9D64-9E6052A529B7}" sibTransId="{8B6812D2-2A5F-42AD-9DAA-BCF6A27D1055}"/>
    <dgm:cxn modelId="{3BE8101D-A358-4634-84D1-49A7B4E887B4}" type="presOf" srcId="{566CA371-0141-4339-ADB2-021CBBF9D56E}" destId="{FE5A9D08-3476-4844-980C-00AACFDA0A9F}" srcOrd="0" destOrd="1" presId="urn:microsoft.com/office/officeart/2005/8/layout/vList5"/>
    <dgm:cxn modelId="{D1F5F229-0E6F-4AA3-84E7-F24B2334D496}" type="presOf" srcId="{F6A1D729-EF36-4031-A832-12D9A61B9698}" destId="{B9EF034E-8C1B-4887-B654-507D544A392B}" srcOrd="0" destOrd="0" presId="urn:microsoft.com/office/officeart/2005/8/layout/vList5"/>
    <dgm:cxn modelId="{6A6C4035-2FC2-4D14-8C45-6CB5808DF3BA}" srcId="{F6A1D729-EF36-4031-A832-12D9A61B9698}" destId="{DA027292-C4D2-4934-A0EA-BF390CB89EF2}" srcOrd="0" destOrd="0" parTransId="{4D54D6B4-6FED-46FE-BCDF-A8C2342229A0}" sibTransId="{AEB69FFC-2AE0-412F-BDF7-1753C4A7EA2E}"/>
    <dgm:cxn modelId="{688D5038-6A14-4281-BC6C-90430F8FCB65}" type="presOf" srcId="{E46BA38C-6535-4C9F-9C65-08E3FBCF8D50}" destId="{CA9CC7CB-D15E-422A-A7C2-4D7F7AC957F6}" srcOrd="0" destOrd="3" presId="urn:microsoft.com/office/officeart/2005/8/layout/vList5"/>
    <dgm:cxn modelId="{B96E6747-EDA2-4CFB-BB75-B085B76D0220}" type="presOf" srcId="{97BD0F13-EB4C-4B79-929C-78F4D59B66D0}" destId="{CA9CC7CB-D15E-422A-A7C2-4D7F7AC957F6}" srcOrd="0" destOrd="0" presId="urn:microsoft.com/office/officeart/2005/8/layout/vList5"/>
    <dgm:cxn modelId="{E298E06D-E870-42B4-99FB-D1E271BEA126}" srcId="{F6A1D729-EF36-4031-A832-12D9A61B9698}" destId="{C1714DB6-EC81-4242-9C9C-71BF4CBF6ED4}" srcOrd="1" destOrd="0" parTransId="{74F38128-17FE-45DD-95CD-F8FDA19A4A7F}" sibTransId="{83D2B208-499C-4494-B458-675AB407917E}"/>
    <dgm:cxn modelId="{F0AD216E-F72A-4364-8C94-7C61B8BC4710}" type="presOf" srcId="{6BEEED44-3ECB-4233-B5E3-1C28B0F27357}" destId="{2F18CDC3-4B22-4218-BDB5-7607467BAD7F}" srcOrd="0" destOrd="0" presId="urn:microsoft.com/office/officeart/2005/8/layout/vList5"/>
    <dgm:cxn modelId="{B1636E4E-7D78-418F-91B7-AE2C90D7B78A}" type="presOf" srcId="{D98AC5DD-E299-4C88-ADB0-496A82D121C8}" destId="{CA9CC7CB-D15E-422A-A7C2-4D7F7AC957F6}" srcOrd="0" destOrd="2" presId="urn:microsoft.com/office/officeart/2005/8/layout/vList5"/>
    <dgm:cxn modelId="{2700A86E-C187-40F2-AF5B-29475E3D5201}" srcId="{F6A1D729-EF36-4031-A832-12D9A61B9698}" destId="{7960BE00-8CEE-4F9F-B91C-24F76095EAB8}" srcOrd="2" destOrd="0" parTransId="{231C085D-9A61-4FF4-9D79-E9A4C8FDD5EB}" sibTransId="{A541B1C8-D188-4559-A212-1C7FC5EF4BC1}"/>
    <dgm:cxn modelId="{94456772-C512-4428-AE3D-D1D484849731}" type="presOf" srcId="{FD6FF1C1-93B4-4A46-B848-1A9880B69A5D}" destId="{FE5A9D08-3476-4844-980C-00AACFDA0A9F}" srcOrd="0" destOrd="2" presId="urn:microsoft.com/office/officeart/2005/8/layout/vList5"/>
    <dgm:cxn modelId="{3B44BC78-CF91-4F7B-A013-ED052B6F944C}" type="presOf" srcId="{506FB6A7-E247-4552-817A-C356A7BA4CA7}" destId="{1EE7AD6E-34CD-4EE2-8C2A-1097B4AAB890}" srcOrd="0" destOrd="0" presId="urn:microsoft.com/office/officeart/2005/8/layout/vList5"/>
    <dgm:cxn modelId="{264E8279-8DAA-481E-91A1-2C513D5EB095}" type="presOf" srcId="{7D95DED3-888A-4BA2-8BF6-F9088DC5EE99}" destId="{FE5A9D08-3476-4844-980C-00AACFDA0A9F}" srcOrd="0" destOrd="0" presId="urn:microsoft.com/office/officeart/2005/8/layout/vList5"/>
    <dgm:cxn modelId="{4459B179-7987-4C09-8AD7-3B1B626D18DA}" type="presOf" srcId="{C1714DB6-EC81-4242-9C9C-71BF4CBF6ED4}" destId="{896600AF-D289-47B8-8A38-DCC656619160}" srcOrd="0" destOrd="0" presId="urn:microsoft.com/office/officeart/2005/8/layout/vList5"/>
    <dgm:cxn modelId="{708F8086-9AFF-47F1-979E-1114C3CF41CD}" srcId="{DA027292-C4D2-4934-A0EA-BF390CB89EF2}" destId="{B1199246-C7B7-4490-9615-9CA6D1B5ED20}" srcOrd="1" destOrd="0" parTransId="{7E4C84B7-D342-4D7C-B231-4D77DBFEC9F0}" sibTransId="{87C412AA-9EA6-4D24-A156-B5DDD697100F}"/>
    <dgm:cxn modelId="{B5D3D398-53B7-4033-8CF7-2670EB3F24CB}" type="presOf" srcId="{DA027292-C4D2-4934-A0EA-BF390CB89EF2}" destId="{95AFDCF5-E7EA-45B7-BA72-62947AFFBB8C}" srcOrd="0" destOrd="0" presId="urn:microsoft.com/office/officeart/2005/8/layout/vList5"/>
    <dgm:cxn modelId="{ABD935A1-08AA-4EC0-A541-E18C4177F00C}" srcId="{C1714DB6-EC81-4242-9C9C-71BF4CBF6ED4}" destId="{FD6FF1C1-93B4-4A46-B848-1A9880B69A5D}" srcOrd="2" destOrd="0" parTransId="{FE71A954-B43E-4A20-9BCC-CCC4A4055F55}" sibTransId="{D0F51A7C-8FB6-4509-8124-96D8F927B5CA}"/>
    <dgm:cxn modelId="{FA6FC8A4-4A12-44A1-8480-5486E10280C4}" type="presOf" srcId="{B1199246-C7B7-4490-9615-9CA6D1B5ED20}" destId="{2F18CDC3-4B22-4218-BDB5-7607467BAD7F}" srcOrd="0" destOrd="1" presId="urn:microsoft.com/office/officeart/2005/8/layout/vList5"/>
    <dgm:cxn modelId="{B13184A7-5E13-458A-A493-F393C0183D97}" srcId="{C1714DB6-EC81-4242-9C9C-71BF4CBF6ED4}" destId="{7D95DED3-888A-4BA2-8BF6-F9088DC5EE99}" srcOrd="0" destOrd="0" parTransId="{93087178-CBF4-4279-B643-84003D8C4AE7}" sibTransId="{35D0C0BB-0211-4185-9DFA-B21049BA24EF}"/>
    <dgm:cxn modelId="{4BC41FC0-5152-4832-BFAD-3041F6CEEB1E}" srcId="{DA027292-C4D2-4934-A0EA-BF390CB89EF2}" destId="{6BEEED44-3ECB-4233-B5E3-1C28B0F27357}" srcOrd="0" destOrd="0" parTransId="{C35AD101-0DDD-4BDB-A81E-4A2DAF561313}" sibTransId="{6D8484C9-8912-4B7F-BF8E-B7DB98CDF075}"/>
    <dgm:cxn modelId="{176855D0-6CCA-4E11-8D63-37B9378B6452}" type="presOf" srcId="{7960BE00-8CEE-4F9F-B91C-24F76095EAB8}" destId="{401F236B-0E0E-4B01-BE98-96A9585E034B}" srcOrd="0" destOrd="0" presId="urn:microsoft.com/office/officeart/2005/8/layout/vList5"/>
    <dgm:cxn modelId="{A1677BD4-2129-4503-BB54-1692991334C9}" type="presOf" srcId="{7490D56B-BB26-4870-8E34-17170F7933DE}" destId="{4D248EBA-82C8-4E34-81CB-3AD05F785BE6}" srcOrd="0" destOrd="1" presId="urn:microsoft.com/office/officeart/2005/8/layout/vList5"/>
    <dgm:cxn modelId="{0B085ED5-A455-4EBD-9C8E-83806ACEC183}" srcId="{7960BE00-8CEE-4F9F-B91C-24F76095EAB8}" destId="{E46BA38C-6535-4C9F-9C65-08E3FBCF8D50}" srcOrd="3" destOrd="0" parTransId="{FFDB8208-E353-4474-904F-287DC5B650DC}" sibTransId="{F6DE4620-4630-43A0-907C-D2E4203F978F}"/>
    <dgm:cxn modelId="{F720A6DC-D7E5-4B5F-A87A-A3989DCBA18C}" srcId="{7960BE00-8CEE-4F9F-B91C-24F76095EAB8}" destId="{FCC55A5E-25ED-46D2-8835-B68E0E965C4E}" srcOrd="1" destOrd="0" parTransId="{F692C698-39BD-4850-B335-E573469C33D8}" sibTransId="{452F3088-0B9A-40D1-8722-E7D6DF863C32}"/>
    <dgm:cxn modelId="{305BECDC-79C4-4FBF-B122-F3C44F0642FB}" type="presOf" srcId="{275A0B34-A0D4-48F8-926E-FAA67B6F19B6}" destId="{4D248EBA-82C8-4E34-81CB-3AD05F785BE6}" srcOrd="0" destOrd="0" presId="urn:microsoft.com/office/officeart/2005/8/layout/vList5"/>
    <dgm:cxn modelId="{3E815AE1-0494-4674-9E0F-24F8C9A63A3C}" srcId="{C1714DB6-EC81-4242-9C9C-71BF4CBF6ED4}" destId="{566CA371-0141-4339-ADB2-021CBBF9D56E}" srcOrd="1" destOrd="0" parTransId="{F4185A0A-8FF1-4D88-B734-B60518DA63E9}" sibTransId="{F02C584A-7510-4FF9-A887-2140769E1947}"/>
    <dgm:cxn modelId="{E0C019E6-6ED8-4EC5-8538-1B7FA161C5C5}" srcId="{7960BE00-8CEE-4F9F-B91C-24F76095EAB8}" destId="{97BD0F13-EB4C-4B79-929C-78F4D59B66D0}" srcOrd="0" destOrd="0" parTransId="{2093302B-044D-4463-9CA2-F14FA8A556B5}" sibTransId="{8658DBF5-B679-4CF8-9081-02455868B210}"/>
    <dgm:cxn modelId="{A96827F5-0EEC-4D73-A4A1-EAADED05E1ED}" srcId="{506FB6A7-E247-4552-817A-C356A7BA4CA7}" destId="{7490D56B-BB26-4870-8E34-17170F7933DE}" srcOrd="1" destOrd="0" parTransId="{F22D1804-576D-4464-8DB6-B87528F9F1A0}" sibTransId="{71067CE8-6468-4847-8D04-03745697CF5A}"/>
    <dgm:cxn modelId="{7B69FBF6-74FD-4CEA-8F83-DE4BAC974B03}" srcId="{506FB6A7-E247-4552-817A-C356A7BA4CA7}" destId="{275A0B34-A0D4-48F8-926E-FAA67B6F19B6}" srcOrd="0" destOrd="0" parTransId="{CEB554E8-7BBB-4F72-966B-1E840C15E567}" sibTransId="{069B0FD0-E3E9-4BE2-9718-A4E1D3D09C5A}"/>
    <dgm:cxn modelId="{034330F7-1C8E-4B25-AE3B-169CECF4B861}" type="presOf" srcId="{FCC55A5E-25ED-46D2-8835-B68E0E965C4E}" destId="{CA9CC7CB-D15E-422A-A7C2-4D7F7AC957F6}" srcOrd="0" destOrd="1" presId="urn:microsoft.com/office/officeart/2005/8/layout/vList5"/>
    <dgm:cxn modelId="{093C15F8-2FD6-48D2-B065-02142F5BA7A4}" srcId="{7960BE00-8CEE-4F9F-B91C-24F76095EAB8}" destId="{D98AC5DD-E299-4C88-ADB0-496A82D121C8}" srcOrd="2" destOrd="0" parTransId="{AB815F35-0198-4216-A077-B070902555EB}" sibTransId="{4742BB9E-4C3E-47DF-8ADC-6892804D039E}"/>
    <dgm:cxn modelId="{0F9E1D1C-B9BD-41CC-8A63-BB19AA270741}" type="presParOf" srcId="{B9EF034E-8C1B-4887-B654-507D544A392B}" destId="{C1B02A31-99C0-45DD-A2AE-C61B07BCF046}" srcOrd="0" destOrd="0" presId="urn:microsoft.com/office/officeart/2005/8/layout/vList5"/>
    <dgm:cxn modelId="{D0C93A6F-172B-42C0-8B62-DAC69AACDF99}" type="presParOf" srcId="{C1B02A31-99C0-45DD-A2AE-C61B07BCF046}" destId="{95AFDCF5-E7EA-45B7-BA72-62947AFFBB8C}" srcOrd="0" destOrd="0" presId="urn:microsoft.com/office/officeart/2005/8/layout/vList5"/>
    <dgm:cxn modelId="{F1F03353-5AE9-41F3-9339-82E5CC3C5C07}" type="presParOf" srcId="{C1B02A31-99C0-45DD-A2AE-C61B07BCF046}" destId="{2F18CDC3-4B22-4218-BDB5-7607467BAD7F}" srcOrd="1" destOrd="0" presId="urn:microsoft.com/office/officeart/2005/8/layout/vList5"/>
    <dgm:cxn modelId="{5A84AB85-3981-4B80-BA97-3E9748F3A70C}" type="presParOf" srcId="{B9EF034E-8C1B-4887-B654-507D544A392B}" destId="{9852CCB7-9644-4829-8FFA-D046F818AC0C}" srcOrd="1" destOrd="0" presId="urn:microsoft.com/office/officeart/2005/8/layout/vList5"/>
    <dgm:cxn modelId="{0C8AB466-5BCD-4CEB-9E13-0D7309C997EB}" type="presParOf" srcId="{B9EF034E-8C1B-4887-B654-507D544A392B}" destId="{1458FA9A-46A8-4AF4-A5C0-348EDDA8F001}" srcOrd="2" destOrd="0" presId="urn:microsoft.com/office/officeart/2005/8/layout/vList5"/>
    <dgm:cxn modelId="{7CA7A390-D145-45A0-942B-1939B113B2F8}" type="presParOf" srcId="{1458FA9A-46A8-4AF4-A5C0-348EDDA8F001}" destId="{896600AF-D289-47B8-8A38-DCC656619160}" srcOrd="0" destOrd="0" presId="urn:microsoft.com/office/officeart/2005/8/layout/vList5"/>
    <dgm:cxn modelId="{1242CF0D-BD78-454C-9870-FF5C129606E6}" type="presParOf" srcId="{1458FA9A-46A8-4AF4-A5C0-348EDDA8F001}" destId="{FE5A9D08-3476-4844-980C-00AACFDA0A9F}" srcOrd="1" destOrd="0" presId="urn:microsoft.com/office/officeart/2005/8/layout/vList5"/>
    <dgm:cxn modelId="{BD5C8803-CF24-4369-AEE3-7E7B49BC8F1F}" type="presParOf" srcId="{B9EF034E-8C1B-4887-B654-507D544A392B}" destId="{983EE6AC-DDF2-46F6-9F6D-F3EC59E876E1}" srcOrd="3" destOrd="0" presId="urn:microsoft.com/office/officeart/2005/8/layout/vList5"/>
    <dgm:cxn modelId="{D1E42E15-0A33-4C67-A6B7-9AFA36D0F9B8}" type="presParOf" srcId="{B9EF034E-8C1B-4887-B654-507D544A392B}" destId="{5E5BA419-C8AA-4DE3-A417-F0187CC366C1}" srcOrd="4" destOrd="0" presId="urn:microsoft.com/office/officeart/2005/8/layout/vList5"/>
    <dgm:cxn modelId="{1FA138AC-9DA0-4BDE-BCEF-2D0624ABEF20}" type="presParOf" srcId="{5E5BA419-C8AA-4DE3-A417-F0187CC366C1}" destId="{401F236B-0E0E-4B01-BE98-96A9585E034B}" srcOrd="0" destOrd="0" presId="urn:microsoft.com/office/officeart/2005/8/layout/vList5"/>
    <dgm:cxn modelId="{D0D7AA50-F379-41E0-9347-2B36F35564EE}" type="presParOf" srcId="{5E5BA419-C8AA-4DE3-A417-F0187CC366C1}" destId="{CA9CC7CB-D15E-422A-A7C2-4D7F7AC957F6}" srcOrd="1" destOrd="0" presId="urn:microsoft.com/office/officeart/2005/8/layout/vList5"/>
    <dgm:cxn modelId="{CAD62434-54A2-412B-A04E-40CCCD4D0A5F}" type="presParOf" srcId="{B9EF034E-8C1B-4887-B654-507D544A392B}" destId="{8254E3A4-DB57-4682-9B62-C27C82A157C8}" srcOrd="5" destOrd="0" presId="urn:microsoft.com/office/officeart/2005/8/layout/vList5"/>
    <dgm:cxn modelId="{8862A818-E698-4F64-8781-4F4108E44677}" type="presParOf" srcId="{B9EF034E-8C1B-4887-B654-507D544A392B}" destId="{7E4FA77E-C0EA-4C4F-A09E-03532127CED9}" srcOrd="6" destOrd="0" presId="urn:microsoft.com/office/officeart/2005/8/layout/vList5"/>
    <dgm:cxn modelId="{DC2B6972-7B05-418A-B93E-AC34FDA9B165}" type="presParOf" srcId="{7E4FA77E-C0EA-4C4F-A09E-03532127CED9}" destId="{1EE7AD6E-34CD-4EE2-8C2A-1097B4AAB890}" srcOrd="0" destOrd="0" presId="urn:microsoft.com/office/officeart/2005/8/layout/vList5"/>
    <dgm:cxn modelId="{6EBCB362-8C93-40A3-86C0-D642FA938885}" type="presParOf" srcId="{7E4FA77E-C0EA-4C4F-A09E-03532127CED9}" destId="{4D248EBA-82C8-4E34-81CB-3AD05F785BE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33E9A1-8412-485D-98AC-9033660B845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E75236D-E598-4FAB-9924-2607D07CF1C6}">
      <dgm:prSet/>
      <dgm:spPr/>
      <dgm:t>
        <a:bodyPr/>
        <a:lstStyle/>
        <a:p>
          <a:r>
            <a:rPr lang="en-US" b="0" i="0" baseline="0"/>
            <a:t>Uses industry standard financial calculations to build the model.</a:t>
          </a:r>
          <a:endParaRPr lang="en-US"/>
        </a:p>
      </dgm:t>
    </dgm:pt>
    <dgm:pt modelId="{71C900F0-16C5-40D7-A7C3-91051AAB9509}" type="parTrans" cxnId="{25264887-3BA3-44FD-B994-3DA8257B0246}">
      <dgm:prSet/>
      <dgm:spPr/>
      <dgm:t>
        <a:bodyPr/>
        <a:lstStyle/>
        <a:p>
          <a:endParaRPr lang="en-US"/>
        </a:p>
      </dgm:t>
    </dgm:pt>
    <dgm:pt modelId="{B0517A15-50E2-4285-B67A-39E0A5B05241}" type="sibTrans" cxnId="{25264887-3BA3-44FD-B994-3DA8257B0246}">
      <dgm:prSet/>
      <dgm:spPr/>
      <dgm:t>
        <a:bodyPr/>
        <a:lstStyle/>
        <a:p>
          <a:endParaRPr lang="en-US"/>
        </a:p>
      </dgm:t>
    </dgm:pt>
    <dgm:pt modelId="{311634AE-8E09-4307-B1B7-65F43194C201}">
      <dgm:prSet/>
      <dgm:spPr/>
      <dgm:t>
        <a:bodyPr/>
        <a:lstStyle/>
        <a:p>
          <a:r>
            <a:rPr lang="en-US" b="0" i="0" baseline="0"/>
            <a:t>Heavily based on Compound Interest and Future Value Series calculations.</a:t>
          </a:r>
          <a:endParaRPr lang="en-US"/>
        </a:p>
      </dgm:t>
    </dgm:pt>
    <dgm:pt modelId="{BAC39737-1834-467E-A35D-7CB32E3DA1E6}" type="parTrans" cxnId="{20EBB282-233E-4252-90E3-0FF2896645DC}">
      <dgm:prSet/>
      <dgm:spPr/>
      <dgm:t>
        <a:bodyPr/>
        <a:lstStyle/>
        <a:p>
          <a:endParaRPr lang="en-US"/>
        </a:p>
      </dgm:t>
    </dgm:pt>
    <dgm:pt modelId="{428041D5-4DD0-4CA6-A59C-DAEBF1594B1D}" type="sibTrans" cxnId="{20EBB282-233E-4252-90E3-0FF2896645DC}">
      <dgm:prSet/>
      <dgm:spPr/>
      <dgm:t>
        <a:bodyPr/>
        <a:lstStyle/>
        <a:p>
          <a:endParaRPr lang="en-US"/>
        </a:p>
      </dgm:t>
    </dgm:pt>
    <dgm:pt modelId="{355AD174-181E-4283-884B-FC194B33F83F}">
      <dgm:prSet/>
      <dgm:spPr/>
      <dgm:t>
        <a:bodyPr/>
        <a:lstStyle/>
        <a:p>
          <a:r>
            <a:rPr lang="en-US" b="0" i="0" baseline="0"/>
            <a:t>Incorporates tax brackets, Social Security benefits, and withdraw rates in retirement to estimate future income in retirement.</a:t>
          </a:r>
          <a:endParaRPr lang="en-US"/>
        </a:p>
      </dgm:t>
    </dgm:pt>
    <dgm:pt modelId="{D72746C2-08FA-47AC-8B49-57CB8CA767DB}" type="parTrans" cxnId="{018638F4-8146-4913-8540-27B00C9EC1F3}">
      <dgm:prSet/>
      <dgm:spPr/>
      <dgm:t>
        <a:bodyPr/>
        <a:lstStyle/>
        <a:p>
          <a:endParaRPr lang="en-US"/>
        </a:p>
      </dgm:t>
    </dgm:pt>
    <dgm:pt modelId="{80AF1017-D133-41F2-B10B-75BA351A5236}" type="sibTrans" cxnId="{018638F4-8146-4913-8540-27B00C9EC1F3}">
      <dgm:prSet/>
      <dgm:spPr/>
      <dgm:t>
        <a:bodyPr/>
        <a:lstStyle/>
        <a:p>
          <a:endParaRPr lang="en-US"/>
        </a:p>
      </dgm:t>
    </dgm:pt>
    <dgm:pt modelId="{CD22515B-44C4-4992-95E6-721744CC293D}">
      <dgm:prSet/>
      <dgm:spPr/>
      <dgm:t>
        <a:bodyPr/>
        <a:lstStyle/>
        <a:p>
          <a:r>
            <a:rPr lang="en-US" b="0" i="0" baseline="0"/>
            <a:t>Adjusts future dollar amounts based on compounding inflation to display retirement income in terms of the value of today’s dollars.</a:t>
          </a:r>
          <a:endParaRPr lang="en-US"/>
        </a:p>
      </dgm:t>
    </dgm:pt>
    <dgm:pt modelId="{1CE38051-5141-4B79-913B-C3F119C3CD34}" type="parTrans" cxnId="{EBB65880-B94F-452B-9194-36CBFCC60CAC}">
      <dgm:prSet/>
      <dgm:spPr/>
      <dgm:t>
        <a:bodyPr/>
        <a:lstStyle/>
        <a:p>
          <a:endParaRPr lang="en-US"/>
        </a:p>
      </dgm:t>
    </dgm:pt>
    <dgm:pt modelId="{CF08A34C-55FD-4C24-96F9-657F0D9B7D1E}" type="sibTrans" cxnId="{EBB65880-B94F-452B-9194-36CBFCC60CAC}">
      <dgm:prSet/>
      <dgm:spPr/>
      <dgm:t>
        <a:bodyPr/>
        <a:lstStyle/>
        <a:p>
          <a:endParaRPr lang="en-US"/>
        </a:p>
      </dgm:t>
    </dgm:pt>
    <dgm:pt modelId="{A9EDFBEE-66E9-4938-8C79-53CBFDDA6EE9}" type="pres">
      <dgm:prSet presAssocID="{0D33E9A1-8412-485D-98AC-9033660B845C}" presName="linear" presStyleCnt="0">
        <dgm:presLayoutVars>
          <dgm:animLvl val="lvl"/>
          <dgm:resizeHandles val="exact"/>
        </dgm:presLayoutVars>
      </dgm:prSet>
      <dgm:spPr/>
    </dgm:pt>
    <dgm:pt modelId="{FA385908-FFC1-479E-887A-AA3E19610003}" type="pres">
      <dgm:prSet presAssocID="{CE75236D-E598-4FAB-9924-2607D07CF1C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2053562-70F0-46D9-8C11-C16279CB10DC}" type="pres">
      <dgm:prSet presAssocID="{B0517A15-50E2-4285-B67A-39E0A5B05241}" presName="spacer" presStyleCnt="0"/>
      <dgm:spPr/>
    </dgm:pt>
    <dgm:pt modelId="{125871A5-2714-4252-A150-F31A2AB0C096}" type="pres">
      <dgm:prSet presAssocID="{311634AE-8E09-4307-B1B7-65F43194C20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79E2687-DA74-4F2E-BEAC-82056C86D87D}" type="pres">
      <dgm:prSet presAssocID="{428041D5-4DD0-4CA6-A59C-DAEBF1594B1D}" presName="spacer" presStyleCnt="0"/>
      <dgm:spPr/>
    </dgm:pt>
    <dgm:pt modelId="{DAFE1E00-9ED0-4AF9-B382-A1BF9FE1724C}" type="pres">
      <dgm:prSet presAssocID="{355AD174-181E-4283-884B-FC194B33F83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2B5C6AE-D4BA-46A7-BDCE-3F476CC0756C}" type="pres">
      <dgm:prSet presAssocID="{80AF1017-D133-41F2-B10B-75BA351A5236}" presName="spacer" presStyleCnt="0"/>
      <dgm:spPr/>
    </dgm:pt>
    <dgm:pt modelId="{FE32ADC8-8D92-4722-ABFD-049E2E2EDCD3}" type="pres">
      <dgm:prSet presAssocID="{CD22515B-44C4-4992-95E6-721744CC293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BB65880-B94F-452B-9194-36CBFCC60CAC}" srcId="{0D33E9A1-8412-485D-98AC-9033660B845C}" destId="{CD22515B-44C4-4992-95E6-721744CC293D}" srcOrd="3" destOrd="0" parTransId="{1CE38051-5141-4B79-913B-C3F119C3CD34}" sibTransId="{CF08A34C-55FD-4C24-96F9-657F0D9B7D1E}"/>
    <dgm:cxn modelId="{20EBB282-233E-4252-90E3-0FF2896645DC}" srcId="{0D33E9A1-8412-485D-98AC-9033660B845C}" destId="{311634AE-8E09-4307-B1B7-65F43194C201}" srcOrd="1" destOrd="0" parTransId="{BAC39737-1834-467E-A35D-7CB32E3DA1E6}" sibTransId="{428041D5-4DD0-4CA6-A59C-DAEBF1594B1D}"/>
    <dgm:cxn modelId="{70BAD683-B9C4-473C-91E0-B2797FB1EB6B}" type="presOf" srcId="{0D33E9A1-8412-485D-98AC-9033660B845C}" destId="{A9EDFBEE-66E9-4938-8C79-53CBFDDA6EE9}" srcOrd="0" destOrd="0" presId="urn:microsoft.com/office/officeart/2005/8/layout/vList2"/>
    <dgm:cxn modelId="{25264887-3BA3-44FD-B994-3DA8257B0246}" srcId="{0D33E9A1-8412-485D-98AC-9033660B845C}" destId="{CE75236D-E598-4FAB-9924-2607D07CF1C6}" srcOrd="0" destOrd="0" parTransId="{71C900F0-16C5-40D7-A7C3-91051AAB9509}" sibTransId="{B0517A15-50E2-4285-B67A-39E0A5B05241}"/>
    <dgm:cxn modelId="{C59B2792-A293-4638-A2E4-7FF6FC095D44}" type="presOf" srcId="{355AD174-181E-4283-884B-FC194B33F83F}" destId="{DAFE1E00-9ED0-4AF9-B382-A1BF9FE1724C}" srcOrd="0" destOrd="0" presId="urn:microsoft.com/office/officeart/2005/8/layout/vList2"/>
    <dgm:cxn modelId="{1057D1A7-D660-44CD-921D-C8A44F5B7A1B}" type="presOf" srcId="{CE75236D-E598-4FAB-9924-2607D07CF1C6}" destId="{FA385908-FFC1-479E-887A-AA3E19610003}" srcOrd="0" destOrd="0" presId="urn:microsoft.com/office/officeart/2005/8/layout/vList2"/>
    <dgm:cxn modelId="{DCF3B7C3-8342-4332-B67C-D58261000E2B}" type="presOf" srcId="{CD22515B-44C4-4992-95E6-721744CC293D}" destId="{FE32ADC8-8D92-4722-ABFD-049E2E2EDCD3}" srcOrd="0" destOrd="0" presId="urn:microsoft.com/office/officeart/2005/8/layout/vList2"/>
    <dgm:cxn modelId="{7571ADF0-5A91-4D1A-86A9-9D8349E4B233}" type="presOf" srcId="{311634AE-8E09-4307-B1B7-65F43194C201}" destId="{125871A5-2714-4252-A150-F31A2AB0C096}" srcOrd="0" destOrd="0" presId="urn:microsoft.com/office/officeart/2005/8/layout/vList2"/>
    <dgm:cxn modelId="{018638F4-8146-4913-8540-27B00C9EC1F3}" srcId="{0D33E9A1-8412-485D-98AC-9033660B845C}" destId="{355AD174-181E-4283-884B-FC194B33F83F}" srcOrd="2" destOrd="0" parTransId="{D72746C2-08FA-47AC-8B49-57CB8CA767DB}" sibTransId="{80AF1017-D133-41F2-B10B-75BA351A5236}"/>
    <dgm:cxn modelId="{946CE9AE-3C49-43BD-AC57-F979641049F2}" type="presParOf" srcId="{A9EDFBEE-66E9-4938-8C79-53CBFDDA6EE9}" destId="{FA385908-FFC1-479E-887A-AA3E19610003}" srcOrd="0" destOrd="0" presId="urn:microsoft.com/office/officeart/2005/8/layout/vList2"/>
    <dgm:cxn modelId="{35B861B6-2EB7-4E05-98F2-3D147572AB77}" type="presParOf" srcId="{A9EDFBEE-66E9-4938-8C79-53CBFDDA6EE9}" destId="{62053562-70F0-46D9-8C11-C16279CB10DC}" srcOrd="1" destOrd="0" presId="urn:microsoft.com/office/officeart/2005/8/layout/vList2"/>
    <dgm:cxn modelId="{6567433B-CA0E-418E-849C-27E1ADFEBC04}" type="presParOf" srcId="{A9EDFBEE-66E9-4938-8C79-53CBFDDA6EE9}" destId="{125871A5-2714-4252-A150-F31A2AB0C096}" srcOrd="2" destOrd="0" presId="urn:microsoft.com/office/officeart/2005/8/layout/vList2"/>
    <dgm:cxn modelId="{A0F1E453-A4E0-4DB4-96DF-88F3B82CFC31}" type="presParOf" srcId="{A9EDFBEE-66E9-4938-8C79-53CBFDDA6EE9}" destId="{B79E2687-DA74-4F2E-BEAC-82056C86D87D}" srcOrd="3" destOrd="0" presId="urn:microsoft.com/office/officeart/2005/8/layout/vList2"/>
    <dgm:cxn modelId="{C0CA16E4-07FD-4CBA-BE02-930E80DFB71F}" type="presParOf" srcId="{A9EDFBEE-66E9-4938-8C79-53CBFDDA6EE9}" destId="{DAFE1E00-9ED0-4AF9-B382-A1BF9FE1724C}" srcOrd="4" destOrd="0" presId="urn:microsoft.com/office/officeart/2005/8/layout/vList2"/>
    <dgm:cxn modelId="{6A118952-6212-4F33-90D9-CF4D585774EE}" type="presParOf" srcId="{A9EDFBEE-66E9-4938-8C79-53CBFDDA6EE9}" destId="{02B5C6AE-D4BA-46A7-BDCE-3F476CC0756C}" srcOrd="5" destOrd="0" presId="urn:microsoft.com/office/officeart/2005/8/layout/vList2"/>
    <dgm:cxn modelId="{3B275902-988C-4E67-BC40-A9D7F1D03D2A}" type="presParOf" srcId="{A9EDFBEE-66E9-4938-8C79-53CBFDDA6EE9}" destId="{FE32ADC8-8D92-4722-ABFD-049E2E2EDCD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A44FA-5CDA-4846-9507-AC8E8963EA5A}">
      <dsp:nvSpPr>
        <dsp:cNvPr id="0" name=""/>
        <dsp:cNvSpPr/>
      </dsp:nvSpPr>
      <dsp:spPr>
        <a:xfrm>
          <a:off x="0" y="85240"/>
          <a:ext cx="4515711" cy="9509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A local application that stores financial data related to a family’s retirement investments.</a:t>
          </a:r>
          <a:endParaRPr lang="en-US" sz="1700" kern="1200" dirty="0"/>
        </a:p>
      </dsp:txBody>
      <dsp:txXfrm>
        <a:off x="46424" y="131664"/>
        <a:ext cx="4422863" cy="858142"/>
      </dsp:txXfrm>
    </dsp:sp>
    <dsp:sp modelId="{50546091-C268-4694-909E-ED818AE192C5}">
      <dsp:nvSpPr>
        <dsp:cNvPr id="0" name=""/>
        <dsp:cNvSpPr/>
      </dsp:nvSpPr>
      <dsp:spPr>
        <a:xfrm>
          <a:off x="0" y="1085191"/>
          <a:ext cx="4515711" cy="950990"/>
        </a:xfrm>
        <a:prstGeom prst="roundRect">
          <a:avLst/>
        </a:prstGeom>
        <a:solidFill>
          <a:schemeClr val="accent5">
            <a:hueOff val="-459284"/>
            <a:satOff val="68"/>
            <a:lumOff val="-161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Model the growth of retirement accounts up to and throughout retirement.</a:t>
          </a:r>
          <a:endParaRPr lang="en-US" sz="1700" kern="1200"/>
        </a:p>
      </dsp:txBody>
      <dsp:txXfrm>
        <a:off x="46424" y="1131615"/>
        <a:ext cx="4422863" cy="858142"/>
      </dsp:txXfrm>
    </dsp:sp>
    <dsp:sp modelId="{457F1DE4-D79F-41AA-9DD9-04B8F96B869F}">
      <dsp:nvSpPr>
        <dsp:cNvPr id="0" name=""/>
        <dsp:cNvSpPr/>
      </dsp:nvSpPr>
      <dsp:spPr>
        <a:xfrm>
          <a:off x="0" y="2085142"/>
          <a:ext cx="4515711" cy="950990"/>
        </a:xfrm>
        <a:prstGeom prst="roundRect">
          <a:avLst/>
        </a:prstGeom>
        <a:solidFill>
          <a:schemeClr val="accent5">
            <a:hueOff val="-918568"/>
            <a:satOff val="135"/>
            <a:lumOff val="-323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Show tax implications and income estimation based on fixed withdraws from retirement accounts.</a:t>
          </a:r>
          <a:endParaRPr lang="en-US" sz="1700" kern="1200" dirty="0"/>
        </a:p>
      </dsp:txBody>
      <dsp:txXfrm>
        <a:off x="46424" y="2131566"/>
        <a:ext cx="4422863" cy="858142"/>
      </dsp:txXfrm>
    </dsp:sp>
    <dsp:sp modelId="{CEC713F5-6171-49D8-9F58-2102ECF7581D}">
      <dsp:nvSpPr>
        <dsp:cNvPr id="0" name=""/>
        <dsp:cNvSpPr/>
      </dsp:nvSpPr>
      <dsp:spPr>
        <a:xfrm>
          <a:off x="0" y="3085092"/>
          <a:ext cx="4515711" cy="950990"/>
        </a:xfrm>
        <a:prstGeom prst="roundRect">
          <a:avLst/>
        </a:prstGeom>
        <a:solidFill>
          <a:schemeClr val="accent5">
            <a:hueOff val="-1377853"/>
            <a:satOff val="203"/>
            <a:lumOff val="-48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Inflation calculations to reliably represent the actual value in terms of today’s dollars.</a:t>
          </a:r>
          <a:endParaRPr lang="en-US" sz="1700" kern="1200"/>
        </a:p>
      </dsp:txBody>
      <dsp:txXfrm>
        <a:off x="46424" y="3131516"/>
        <a:ext cx="4422863" cy="858142"/>
      </dsp:txXfrm>
    </dsp:sp>
    <dsp:sp modelId="{881E446A-187B-4329-9F99-1B46546F2AD2}">
      <dsp:nvSpPr>
        <dsp:cNvPr id="0" name=""/>
        <dsp:cNvSpPr/>
      </dsp:nvSpPr>
      <dsp:spPr>
        <a:xfrm>
          <a:off x="0" y="4085043"/>
          <a:ext cx="4515711" cy="950990"/>
        </a:xfrm>
        <a:prstGeom prst="roundRect">
          <a:avLst/>
        </a:prstGeom>
        <a:solidFill>
          <a:schemeClr val="accent5">
            <a:hueOff val="-1837137"/>
            <a:satOff val="270"/>
            <a:lumOff val="-6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Display the data in tabular format and in graphs for ease of understanding.</a:t>
          </a:r>
          <a:endParaRPr lang="en-US" sz="1700" kern="1200"/>
        </a:p>
      </dsp:txBody>
      <dsp:txXfrm>
        <a:off x="46424" y="4131467"/>
        <a:ext cx="4422863" cy="858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71713-5607-4CA8-8FBB-26331F675A75}">
      <dsp:nvSpPr>
        <dsp:cNvPr id="0" name=""/>
        <dsp:cNvSpPr/>
      </dsp:nvSpPr>
      <dsp:spPr>
        <a:xfrm>
          <a:off x="0" y="46037"/>
          <a:ext cx="4379058" cy="12097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 dirty="0"/>
            <a:t>Built on Node.JS for robust interaction with the OS and a wealth of libraries for functionality.</a:t>
          </a:r>
          <a:endParaRPr lang="en-US" sz="2200" kern="1200" dirty="0"/>
        </a:p>
      </dsp:txBody>
      <dsp:txXfrm>
        <a:off x="59057" y="105094"/>
        <a:ext cx="4260944" cy="1091666"/>
      </dsp:txXfrm>
    </dsp:sp>
    <dsp:sp modelId="{2AF4EF0F-EE3E-4E5C-9A94-B9AF1BEEB580}">
      <dsp:nvSpPr>
        <dsp:cNvPr id="0" name=""/>
        <dsp:cNvSpPr/>
      </dsp:nvSpPr>
      <dsp:spPr>
        <a:xfrm>
          <a:off x="0" y="1319177"/>
          <a:ext cx="4379058" cy="12097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 dirty="0"/>
            <a:t>Utilizing the Electron library to instantiate the HTML and JavaScript user interface.</a:t>
          </a:r>
          <a:endParaRPr lang="en-US" sz="2200" kern="1200" dirty="0"/>
        </a:p>
      </dsp:txBody>
      <dsp:txXfrm>
        <a:off x="59057" y="1378234"/>
        <a:ext cx="4260944" cy="1091666"/>
      </dsp:txXfrm>
    </dsp:sp>
    <dsp:sp modelId="{1F7A32F4-6122-4FBB-88B8-C3545144E839}">
      <dsp:nvSpPr>
        <dsp:cNvPr id="0" name=""/>
        <dsp:cNvSpPr/>
      </dsp:nvSpPr>
      <dsp:spPr>
        <a:xfrm>
          <a:off x="0" y="2592317"/>
          <a:ext cx="4379058" cy="12097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 dirty="0"/>
            <a:t>Redux Store provides a global state manager for all data within the application.  </a:t>
          </a:r>
          <a:endParaRPr lang="en-US" sz="2200" kern="1200" dirty="0"/>
        </a:p>
      </dsp:txBody>
      <dsp:txXfrm>
        <a:off x="59057" y="2651374"/>
        <a:ext cx="4260944" cy="1091666"/>
      </dsp:txXfrm>
    </dsp:sp>
    <dsp:sp modelId="{307740EA-7C67-4365-BC41-1F3BD20FE160}">
      <dsp:nvSpPr>
        <dsp:cNvPr id="0" name=""/>
        <dsp:cNvSpPr/>
      </dsp:nvSpPr>
      <dsp:spPr>
        <a:xfrm>
          <a:off x="0" y="3865457"/>
          <a:ext cx="4379058" cy="12097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 dirty="0"/>
            <a:t>A modern web interface which utilizing industry standard BootStrap and BootSwatch CSS.</a:t>
          </a:r>
          <a:endParaRPr lang="en-US" sz="2200" kern="1200" dirty="0"/>
        </a:p>
      </dsp:txBody>
      <dsp:txXfrm>
        <a:off x="59057" y="3924514"/>
        <a:ext cx="4260944" cy="10916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EA346-9C04-4878-BE39-6258DAB9C259}">
      <dsp:nvSpPr>
        <dsp:cNvPr id="0" name=""/>
        <dsp:cNvSpPr/>
      </dsp:nvSpPr>
      <dsp:spPr>
        <a:xfrm>
          <a:off x="0" y="233700"/>
          <a:ext cx="4931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 simple intuitive interface like a mobile app</a:t>
          </a:r>
        </a:p>
      </dsp:txBody>
      <dsp:txXfrm>
        <a:off x="19904" y="253604"/>
        <a:ext cx="4892157" cy="367937"/>
      </dsp:txXfrm>
    </dsp:sp>
    <dsp:sp modelId="{D31A1804-F2F5-4963-9A7D-C63930BDE5D6}">
      <dsp:nvSpPr>
        <dsp:cNvPr id="0" name=""/>
        <dsp:cNvSpPr/>
      </dsp:nvSpPr>
      <dsp:spPr>
        <a:xfrm>
          <a:off x="0" y="641445"/>
          <a:ext cx="4931965" cy="66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59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An elegant interface with no hidden controls or no menus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Simplified navigation between elements of the programs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A single popup form to add client the users data into the model</a:t>
          </a:r>
        </a:p>
      </dsp:txBody>
      <dsp:txXfrm>
        <a:off x="0" y="641445"/>
        <a:ext cx="4931965" cy="668609"/>
      </dsp:txXfrm>
    </dsp:sp>
    <dsp:sp modelId="{B58ADDC3-C54F-4856-BE97-0FA57B0974F8}">
      <dsp:nvSpPr>
        <dsp:cNvPr id="0" name=""/>
        <dsp:cNvSpPr/>
      </dsp:nvSpPr>
      <dsp:spPr>
        <a:xfrm>
          <a:off x="0" y="1310055"/>
          <a:ext cx="4931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Model Controls </a:t>
          </a:r>
        </a:p>
      </dsp:txBody>
      <dsp:txXfrm>
        <a:off x="19904" y="1329959"/>
        <a:ext cx="4892157" cy="367937"/>
      </dsp:txXfrm>
    </dsp:sp>
    <dsp:sp modelId="{A877A56C-6D7E-48E9-B421-6CEAD7469F9C}">
      <dsp:nvSpPr>
        <dsp:cNvPr id="0" name=""/>
        <dsp:cNvSpPr/>
      </dsp:nvSpPr>
      <dsp:spPr>
        <a:xfrm>
          <a:off x="0" y="1717800"/>
          <a:ext cx="4931965" cy="1038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59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Action button opens a popup window to add / edit/ delete people and accounts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A tabular display of the current people and accounts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Editable fields for parameters used in calculating the financial model</a:t>
          </a:r>
        </a:p>
      </dsp:txBody>
      <dsp:txXfrm>
        <a:off x="0" y="1717800"/>
        <a:ext cx="4931965" cy="1038105"/>
      </dsp:txXfrm>
    </dsp:sp>
    <dsp:sp modelId="{09F6A362-70E9-475A-AFC8-6CBC7AAC1898}">
      <dsp:nvSpPr>
        <dsp:cNvPr id="0" name=""/>
        <dsp:cNvSpPr/>
      </dsp:nvSpPr>
      <dsp:spPr>
        <a:xfrm>
          <a:off x="0" y="2755905"/>
          <a:ext cx="4931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Filter Bar</a:t>
          </a:r>
        </a:p>
      </dsp:txBody>
      <dsp:txXfrm>
        <a:off x="19904" y="2775809"/>
        <a:ext cx="4892157" cy="367937"/>
      </dsp:txXfrm>
    </dsp:sp>
    <dsp:sp modelId="{36EAC10F-BC5C-4B86-BE4E-EA1B6C6E63CC}">
      <dsp:nvSpPr>
        <dsp:cNvPr id="0" name=""/>
        <dsp:cNvSpPr/>
      </dsp:nvSpPr>
      <dsp:spPr>
        <a:xfrm>
          <a:off x="0" y="3163650"/>
          <a:ext cx="4931965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59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Dropdown menus to filter the displayed data on a person or account </a:t>
          </a:r>
        </a:p>
      </dsp:txBody>
      <dsp:txXfrm>
        <a:off x="0" y="3163650"/>
        <a:ext cx="4931965" cy="413482"/>
      </dsp:txXfrm>
    </dsp:sp>
    <dsp:sp modelId="{A686A3EE-F3FD-49D4-8638-90B5A00F79E6}">
      <dsp:nvSpPr>
        <dsp:cNvPr id="0" name=""/>
        <dsp:cNvSpPr/>
      </dsp:nvSpPr>
      <dsp:spPr>
        <a:xfrm>
          <a:off x="0" y="3577132"/>
          <a:ext cx="4931965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Results section</a:t>
          </a:r>
        </a:p>
      </dsp:txBody>
      <dsp:txXfrm>
        <a:off x="19904" y="3597036"/>
        <a:ext cx="4892157" cy="367937"/>
      </dsp:txXfrm>
    </dsp:sp>
    <dsp:sp modelId="{E8E83959-2407-46E3-B237-CDD24D746E6A}">
      <dsp:nvSpPr>
        <dsp:cNvPr id="0" name=""/>
        <dsp:cNvSpPr/>
      </dsp:nvSpPr>
      <dsp:spPr>
        <a:xfrm>
          <a:off x="0" y="3984877"/>
          <a:ext cx="4931965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59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A dynamically scalable canvas where the financial model is display 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Displays the results of all inputs into the modeling algorithm</a:t>
          </a:r>
        </a:p>
      </dsp:txBody>
      <dsp:txXfrm>
        <a:off x="0" y="3984877"/>
        <a:ext cx="4931965" cy="448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8CDC3-4B22-4218-BDB5-7607467BAD7F}">
      <dsp:nvSpPr>
        <dsp:cNvPr id="0" name=""/>
        <dsp:cNvSpPr/>
      </dsp:nvSpPr>
      <dsp:spPr>
        <a:xfrm rot="5400000">
          <a:off x="4193803" y="-1550014"/>
          <a:ext cx="1079620" cy="445516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 dirty="0"/>
            <a:t>Global state manager for holding all data objects for Persons, Accounts, and records in the modeled dataset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Enables actions to trigger on any change of state in the application such as  loading the app or creating / editing people or accounts from the data set</a:t>
          </a:r>
        </a:p>
      </dsp:txBody>
      <dsp:txXfrm rot="-5400000">
        <a:off x="2506031" y="190461"/>
        <a:ext cx="4402462" cy="974214"/>
      </dsp:txXfrm>
    </dsp:sp>
    <dsp:sp modelId="{95AFDCF5-E7EA-45B7-BA72-62947AFFBB8C}">
      <dsp:nvSpPr>
        <dsp:cNvPr id="0" name=""/>
        <dsp:cNvSpPr/>
      </dsp:nvSpPr>
      <dsp:spPr>
        <a:xfrm>
          <a:off x="0" y="754"/>
          <a:ext cx="2506030" cy="1349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baseline="0" dirty="0"/>
            <a:t>Redux State Manager</a:t>
          </a:r>
          <a:endParaRPr lang="en-US" sz="3300" kern="1200" dirty="0"/>
        </a:p>
      </dsp:txBody>
      <dsp:txXfrm>
        <a:off x="65878" y="66632"/>
        <a:ext cx="2374274" cy="1217769"/>
      </dsp:txXfrm>
    </dsp:sp>
    <dsp:sp modelId="{FE5A9D08-3476-4844-980C-00AACFDA0A9F}">
      <dsp:nvSpPr>
        <dsp:cNvPr id="0" name=""/>
        <dsp:cNvSpPr/>
      </dsp:nvSpPr>
      <dsp:spPr>
        <a:xfrm rot="5400000">
          <a:off x="4193803" y="-133012"/>
          <a:ext cx="1079620" cy="4455165"/>
        </a:xfrm>
        <a:prstGeom prst="round2SameRect">
          <a:avLst/>
        </a:prstGeom>
        <a:solidFill>
          <a:schemeClr val="accent2">
            <a:tint val="40000"/>
            <a:alpha val="90000"/>
            <a:hueOff val="-484193"/>
            <a:satOff val="-44"/>
            <a:lumOff val="13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484193"/>
              <a:satOff val="-44"/>
              <a:lumOff val="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 dirty="0"/>
            <a:t>Held in the Redux data store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 dirty="0"/>
            <a:t>Contains all the details of a particular Person object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 dirty="0"/>
            <a:t>Assigned a unique ID to relate the Person and Account objects</a:t>
          </a:r>
          <a:endParaRPr lang="en-US" sz="1200" kern="1200" dirty="0"/>
        </a:p>
      </dsp:txBody>
      <dsp:txXfrm rot="-5400000">
        <a:off x="2506031" y="1607463"/>
        <a:ext cx="4402462" cy="974214"/>
      </dsp:txXfrm>
    </dsp:sp>
    <dsp:sp modelId="{896600AF-D289-47B8-8A38-DCC656619160}">
      <dsp:nvSpPr>
        <dsp:cNvPr id="0" name=""/>
        <dsp:cNvSpPr/>
      </dsp:nvSpPr>
      <dsp:spPr>
        <a:xfrm>
          <a:off x="0" y="1417756"/>
          <a:ext cx="2506030" cy="1349525"/>
        </a:xfrm>
        <a:prstGeom prst="roundRect">
          <a:avLst/>
        </a:prstGeom>
        <a:solidFill>
          <a:schemeClr val="accent2">
            <a:hueOff val="-279374"/>
            <a:satOff val="-3219"/>
            <a:lumOff val="72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baseline="0" dirty="0"/>
            <a:t>Persons</a:t>
          </a:r>
          <a:endParaRPr lang="en-US" sz="3300" kern="1200" dirty="0"/>
        </a:p>
      </dsp:txBody>
      <dsp:txXfrm>
        <a:off x="65878" y="1483634"/>
        <a:ext cx="2374274" cy="1217769"/>
      </dsp:txXfrm>
    </dsp:sp>
    <dsp:sp modelId="{CA9CC7CB-D15E-422A-A7C2-4D7F7AC957F6}">
      <dsp:nvSpPr>
        <dsp:cNvPr id="0" name=""/>
        <dsp:cNvSpPr/>
      </dsp:nvSpPr>
      <dsp:spPr>
        <a:xfrm rot="5400000">
          <a:off x="4193803" y="1283989"/>
          <a:ext cx="1079620" cy="4455165"/>
        </a:xfrm>
        <a:prstGeom prst="round2SameRect">
          <a:avLst/>
        </a:prstGeom>
        <a:solidFill>
          <a:schemeClr val="accent2">
            <a:tint val="40000"/>
            <a:alpha val="90000"/>
            <a:hueOff val="-968386"/>
            <a:satOff val="-89"/>
            <a:lumOff val="26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968386"/>
              <a:satOff val="-89"/>
              <a:lumOff val="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 dirty="0"/>
            <a:t>Held in the Redux data store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 dirty="0"/>
            <a:t>The unique information for an account type owned by a Person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 dirty="0"/>
            <a:t>Associated by the Person unique ID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 dirty="0"/>
            <a:t>Contains the balance and contribution information used in calculating the account in the model</a:t>
          </a:r>
          <a:endParaRPr lang="en-US" sz="1200" kern="1200" dirty="0"/>
        </a:p>
      </dsp:txBody>
      <dsp:txXfrm rot="-5400000">
        <a:off x="2506031" y="3024465"/>
        <a:ext cx="4402462" cy="974214"/>
      </dsp:txXfrm>
    </dsp:sp>
    <dsp:sp modelId="{401F236B-0E0E-4B01-BE98-96A9585E034B}">
      <dsp:nvSpPr>
        <dsp:cNvPr id="0" name=""/>
        <dsp:cNvSpPr/>
      </dsp:nvSpPr>
      <dsp:spPr>
        <a:xfrm>
          <a:off x="0" y="2836809"/>
          <a:ext cx="2506030" cy="1349525"/>
        </a:xfrm>
        <a:prstGeom prst="roundRect">
          <a:avLst/>
        </a:prstGeom>
        <a:solidFill>
          <a:schemeClr val="accent2">
            <a:hueOff val="-558749"/>
            <a:satOff val="-6439"/>
            <a:lumOff val="14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baseline="0"/>
            <a:t>Accounts</a:t>
          </a:r>
          <a:endParaRPr lang="en-US" sz="3300" kern="1200"/>
        </a:p>
      </dsp:txBody>
      <dsp:txXfrm>
        <a:off x="65878" y="2902687"/>
        <a:ext cx="2374274" cy="1217769"/>
      </dsp:txXfrm>
    </dsp:sp>
    <dsp:sp modelId="{4D248EBA-82C8-4E34-81CB-3AD05F785BE6}">
      <dsp:nvSpPr>
        <dsp:cNvPr id="0" name=""/>
        <dsp:cNvSpPr/>
      </dsp:nvSpPr>
      <dsp:spPr>
        <a:xfrm rot="5400000">
          <a:off x="4193803" y="2700990"/>
          <a:ext cx="1079620" cy="4455165"/>
        </a:xfrm>
        <a:prstGeom prst="round2SameRect">
          <a:avLst/>
        </a:prstGeom>
        <a:solidFill>
          <a:schemeClr val="accent2">
            <a:tint val="40000"/>
            <a:alpha val="90000"/>
            <a:hueOff val="-1452578"/>
            <a:satOff val="-133"/>
            <a:lumOff val="39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1452578"/>
              <a:satOff val="-133"/>
              <a:lumOff val="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 dirty="0"/>
            <a:t>A static representation of the Persons and Accounts created by the user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 dirty="0"/>
            <a:t>The data is saved to a JSON file for easy retrieval the next time the application is loaded by the Redux state manager’s event system</a:t>
          </a:r>
          <a:endParaRPr lang="en-US" sz="1200" kern="1200" dirty="0"/>
        </a:p>
      </dsp:txBody>
      <dsp:txXfrm rot="-5400000">
        <a:off x="2506031" y="4441466"/>
        <a:ext cx="4402462" cy="974214"/>
      </dsp:txXfrm>
    </dsp:sp>
    <dsp:sp modelId="{1EE7AD6E-34CD-4EE2-8C2A-1097B4AAB890}">
      <dsp:nvSpPr>
        <dsp:cNvPr id="0" name=""/>
        <dsp:cNvSpPr/>
      </dsp:nvSpPr>
      <dsp:spPr>
        <a:xfrm>
          <a:off x="0" y="4253810"/>
          <a:ext cx="2506030" cy="1349525"/>
        </a:xfrm>
        <a:prstGeom prst="roundRec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baseline="0" dirty="0"/>
            <a:t>Static Data</a:t>
          </a:r>
          <a:endParaRPr lang="en-US" sz="3300" kern="1200" dirty="0"/>
        </a:p>
      </dsp:txBody>
      <dsp:txXfrm>
        <a:off x="65878" y="4319688"/>
        <a:ext cx="2374274" cy="12177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85908-FFC1-479E-887A-AA3E19610003}">
      <dsp:nvSpPr>
        <dsp:cNvPr id="0" name=""/>
        <dsp:cNvSpPr/>
      </dsp:nvSpPr>
      <dsp:spPr>
        <a:xfrm>
          <a:off x="0" y="302834"/>
          <a:ext cx="5054112" cy="10628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Uses industry standard financial calculations to build the model.</a:t>
          </a:r>
          <a:endParaRPr lang="en-US" sz="1900" kern="1200"/>
        </a:p>
      </dsp:txBody>
      <dsp:txXfrm>
        <a:off x="51885" y="354719"/>
        <a:ext cx="4950342" cy="959101"/>
      </dsp:txXfrm>
    </dsp:sp>
    <dsp:sp modelId="{125871A5-2714-4252-A150-F31A2AB0C096}">
      <dsp:nvSpPr>
        <dsp:cNvPr id="0" name=""/>
        <dsp:cNvSpPr/>
      </dsp:nvSpPr>
      <dsp:spPr>
        <a:xfrm>
          <a:off x="0" y="1420426"/>
          <a:ext cx="5054112" cy="1062871"/>
        </a:xfrm>
        <a:prstGeom prst="roundRect">
          <a:avLst/>
        </a:prstGeom>
        <a:solidFill>
          <a:schemeClr val="accent2">
            <a:hueOff val="-279374"/>
            <a:satOff val="-3219"/>
            <a:lumOff val="72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Heavily based on Compound Interest and Future Value Series calculations.</a:t>
          </a:r>
          <a:endParaRPr lang="en-US" sz="1900" kern="1200"/>
        </a:p>
      </dsp:txBody>
      <dsp:txXfrm>
        <a:off x="51885" y="1472311"/>
        <a:ext cx="4950342" cy="959101"/>
      </dsp:txXfrm>
    </dsp:sp>
    <dsp:sp modelId="{DAFE1E00-9ED0-4AF9-B382-A1BF9FE1724C}">
      <dsp:nvSpPr>
        <dsp:cNvPr id="0" name=""/>
        <dsp:cNvSpPr/>
      </dsp:nvSpPr>
      <dsp:spPr>
        <a:xfrm>
          <a:off x="0" y="2538018"/>
          <a:ext cx="5054112" cy="1062871"/>
        </a:xfrm>
        <a:prstGeom prst="roundRect">
          <a:avLst/>
        </a:prstGeom>
        <a:solidFill>
          <a:schemeClr val="accent2">
            <a:hueOff val="-558749"/>
            <a:satOff val="-6439"/>
            <a:lumOff val="14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Incorporates tax brackets, Social Security benefits, and withdraw rates in retirement to estimate future income in retirement.</a:t>
          </a:r>
          <a:endParaRPr lang="en-US" sz="1900" kern="1200"/>
        </a:p>
      </dsp:txBody>
      <dsp:txXfrm>
        <a:off x="51885" y="2589903"/>
        <a:ext cx="4950342" cy="959101"/>
      </dsp:txXfrm>
    </dsp:sp>
    <dsp:sp modelId="{FE32ADC8-8D92-4722-ABFD-049E2E2EDCD3}">
      <dsp:nvSpPr>
        <dsp:cNvPr id="0" name=""/>
        <dsp:cNvSpPr/>
      </dsp:nvSpPr>
      <dsp:spPr>
        <a:xfrm>
          <a:off x="0" y="3655610"/>
          <a:ext cx="5054112" cy="1062871"/>
        </a:xfrm>
        <a:prstGeom prst="roundRec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Adjusts future dollar amounts based on compounding inflation to display retirement income in terms of the value of today’s dollars.</a:t>
          </a:r>
          <a:endParaRPr lang="en-US" sz="1900" kern="1200"/>
        </a:p>
      </dsp:txBody>
      <dsp:txXfrm>
        <a:off x="51885" y="3707495"/>
        <a:ext cx="4950342" cy="959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E003D9A-D74D-402E-8BFC-1842A595C59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EF40B2-14E1-452A-8D1B-C6679836399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19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3D9A-D74D-402E-8BFC-1842A595C59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0B2-14E1-452A-8D1B-C6679836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8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3D9A-D74D-402E-8BFC-1842A595C59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0B2-14E1-452A-8D1B-C6679836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84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D94F-6A17-42CF-872B-0D3F5B24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FB262-A528-410B-8A39-16E44C035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4F939-A4CC-48C4-B4EA-6AD1A71E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8E72-6005-4C9E-8B14-E10C4BCAF45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A8D6C-A784-4FD8-BDB5-7C20BA8D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5E2B6-9F57-499B-A61E-46E17CD0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D537-EB57-45F5-9516-5F093615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6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3D9A-D74D-402E-8BFC-1842A595C59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0B2-14E1-452A-8D1B-C6679836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9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3D9A-D74D-402E-8BFC-1842A595C59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0B2-14E1-452A-8D1B-C6679836399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8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3D9A-D74D-402E-8BFC-1842A595C59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0B2-14E1-452A-8D1B-C6679836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3D9A-D74D-402E-8BFC-1842A595C59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0B2-14E1-452A-8D1B-C6679836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8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3D9A-D74D-402E-8BFC-1842A595C59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0B2-14E1-452A-8D1B-C6679836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0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3D9A-D74D-402E-8BFC-1842A595C59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0B2-14E1-452A-8D1B-C6679836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4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3D9A-D74D-402E-8BFC-1842A595C59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0B2-14E1-452A-8D1B-C6679836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9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3D9A-D74D-402E-8BFC-1842A595C59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40B2-14E1-452A-8D1B-C6679836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3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DE003D9A-D74D-402E-8BFC-1842A595C59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BEF40B2-14E1-452A-8D1B-C6679836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7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8E92-9866-4ABC-A46F-8BF156F91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94" y="876299"/>
            <a:ext cx="5272006" cy="5121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sz="6600" b="0" i="0" u="none" strike="noStrike" baseline="0" dirty="0"/>
              <a:t>Retirement Planner</a:t>
            </a:r>
            <a:br>
              <a:rPr lang="en-US" sz="6600" b="0" i="0" u="none" strike="noStrike" baseline="0" dirty="0"/>
            </a:br>
            <a:r>
              <a:rPr lang="en-US" sz="6600" b="0" i="0" u="none" strike="noStrike" baseline="0" dirty="0"/>
              <a:t> </a:t>
            </a:r>
            <a:br>
              <a:rPr lang="en-US" sz="6600" b="0" i="0" u="none" strike="noStrike" baseline="0" dirty="0"/>
            </a:br>
            <a:r>
              <a:rPr lang="en-US" sz="6600" b="0" i="0" u="none" strike="noStrike" baseline="0" dirty="0"/>
              <a:t>Objectives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1397B07-315E-4411-89CA-5E11F31AAD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0377592"/>
              </p:ext>
            </p:extLst>
          </p:nvPr>
        </p:nvGraphicFramePr>
        <p:xfrm>
          <a:off x="6367973" y="876300"/>
          <a:ext cx="4515711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920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34DC-0562-4136-AA59-0DE345EA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607" y="876299"/>
            <a:ext cx="5221394" cy="5121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r"/>
            <a:r>
              <a:rPr lang="en-US" sz="6600" b="0" i="0" u="none" strike="noStrike" baseline="0" dirty="0"/>
              <a:t>Architecture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1B4968A-50F3-4F08-A007-75D9B00DE0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4313849"/>
              </p:ext>
            </p:extLst>
          </p:nvPr>
        </p:nvGraphicFramePr>
        <p:xfrm>
          <a:off x="6470651" y="876300"/>
          <a:ext cx="4379058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721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8DC3-AA48-4EB2-8E9B-908743E9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064" y="609600"/>
            <a:ext cx="10599084" cy="8191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sz="4800" b="0" i="0" u="none" strike="noStrike" baseline="0" dirty="0"/>
              <a:t>User Interface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0764B6A-0DD8-4CCB-AE46-987CC1DB10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9370177"/>
              </p:ext>
            </p:extLst>
          </p:nvPr>
        </p:nvGraphicFramePr>
        <p:xfrm>
          <a:off x="6484886" y="1439405"/>
          <a:ext cx="4931965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9FC4C43-7FD4-4BAE-BC53-4CAD3094EB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623" y="1645295"/>
            <a:ext cx="5953369" cy="3257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AA230C-271D-41A4-BC4B-D4D82E7072B6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114" y="4334510"/>
            <a:ext cx="1469662" cy="1913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C45D4D-494C-4935-A657-60C6C12CB18F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355" y="4059088"/>
            <a:ext cx="1586865" cy="1913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340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9E7461E-D3EF-467C-90B0-A07159CA6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624E6-02C9-416F-A438-0A067256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069770" cy="56061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baseline="0"/>
              <a:t>Data Model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3354AA29-8630-46CE-9BD6-3DFEAE8FE1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4118309"/>
              </p:ext>
            </p:extLst>
          </p:nvPr>
        </p:nvGraphicFramePr>
        <p:xfrm>
          <a:off x="4545004" y="609600"/>
          <a:ext cx="6961196" cy="5606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79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D1ED3E-1FA2-4794-9E9D-B5D1CD8B2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5C131-3099-4783-909D-ECB14EB1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10798836" cy="65649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R="0" algn="ctr"/>
            <a:r>
              <a:rPr lang="en-US" sz="4800" b="0" i="0" u="none" strike="noStrike" baseline="0" dirty="0"/>
              <a:t>The Retirement Model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EE705F9-C270-4796-B042-141C281996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4292282"/>
              </p:ext>
            </p:extLst>
          </p:nvPr>
        </p:nvGraphicFramePr>
        <p:xfrm>
          <a:off x="740019" y="1227084"/>
          <a:ext cx="5054112" cy="5021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608B2E4-B2B2-44B6-A98A-E1DF1E7BE4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278094"/>
            <a:ext cx="5272454" cy="491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2108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66</TotalTime>
  <Words>470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Corbel</vt:lpstr>
      <vt:lpstr>Basis</vt:lpstr>
      <vt:lpstr>Retirement Planner   Objectives</vt:lpstr>
      <vt:lpstr>Architecture</vt:lpstr>
      <vt:lpstr>User Interface</vt:lpstr>
      <vt:lpstr>Data Model</vt:lpstr>
      <vt:lpstr>The Retirement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Retirement Planner   Objectives</dc:title>
  <dc:creator>bilbee, robert a.</dc:creator>
  <cp:lastModifiedBy>bilbee, robert a.</cp:lastModifiedBy>
  <cp:revision>10</cp:revision>
  <dcterms:created xsi:type="dcterms:W3CDTF">2021-04-06T03:17:55Z</dcterms:created>
  <dcterms:modified xsi:type="dcterms:W3CDTF">2021-04-29T04:00:25Z</dcterms:modified>
</cp:coreProperties>
</file>