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0" r:id="rId5"/>
    <p:sldId id="261" r:id="rId6"/>
    <p:sldId id="263" r:id="rId7"/>
    <p:sldId id="266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04A8-529A-49B4-9824-4CF5E67EB2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4FFB-0051-4369-97CE-0D664A8AC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04A8-529A-49B4-9824-4CF5E67EB2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4FFB-0051-4369-97CE-0D664A8AC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9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04A8-529A-49B4-9824-4CF5E67EB2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4FFB-0051-4369-97CE-0D664A8AC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04A8-529A-49B4-9824-4CF5E67EB2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4FFB-0051-4369-97CE-0D664A8AC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0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04A8-529A-49B4-9824-4CF5E67EB2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4FFB-0051-4369-97CE-0D664A8AC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04A8-529A-49B4-9824-4CF5E67EB2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4FFB-0051-4369-97CE-0D664A8AC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04A8-529A-49B4-9824-4CF5E67EB2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4FFB-0051-4369-97CE-0D664A8AC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0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04A8-529A-49B4-9824-4CF5E67EB2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4FFB-0051-4369-97CE-0D664A8AC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04A8-529A-49B4-9824-4CF5E67EB2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4FFB-0051-4369-97CE-0D664A8AC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04A8-529A-49B4-9824-4CF5E67EB2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4FFB-0051-4369-97CE-0D664A8AC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04A8-529A-49B4-9824-4CF5E67EB2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4FFB-0051-4369-97CE-0D664A8AC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04A8-529A-49B4-9824-4CF5E67EB2D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4FFB-0051-4369-97CE-0D664A8AC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7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652463" y="320050"/>
            <a:ext cx="10956846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HashEntry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element.  Key is part of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AnyType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isActive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false if marked deleted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HashEntry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e,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HashEntry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e;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isActive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 will be null if never used.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5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21" y="281354"/>
            <a:ext cx="11417405" cy="66705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dirty="0" smtClean="0"/>
              <a:t>private </a:t>
            </a:r>
            <a:r>
              <a:rPr lang="en-US" sz="3800" dirty="0"/>
              <a:t>static </a:t>
            </a:r>
            <a:r>
              <a:rPr lang="en-US" sz="3800" dirty="0" err="1"/>
              <a:t>int</a:t>
            </a:r>
            <a:r>
              <a:rPr lang="en-US" sz="3800" dirty="0"/>
              <a:t> </a:t>
            </a:r>
            <a:r>
              <a:rPr lang="en-US" sz="3800" dirty="0" err="1"/>
              <a:t>nextPrime</a:t>
            </a:r>
            <a:r>
              <a:rPr lang="en-US" sz="3800" dirty="0"/>
              <a:t>( </a:t>
            </a:r>
            <a:r>
              <a:rPr lang="en-US" sz="3800" dirty="0" err="1"/>
              <a:t>int</a:t>
            </a:r>
            <a:r>
              <a:rPr lang="en-US" sz="3800" dirty="0"/>
              <a:t> n )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smtClean="0"/>
              <a:t>{ </a:t>
            </a:r>
            <a:r>
              <a:rPr lang="en-US" sz="3800" dirty="0"/>
              <a:t>if( n % 2 == 0 )</a:t>
            </a:r>
          </a:p>
          <a:p>
            <a:pPr marL="0" indent="0">
              <a:buNone/>
            </a:pPr>
            <a:r>
              <a:rPr lang="en-US" sz="3800" dirty="0"/>
              <a:t>            n++;</a:t>
            </a:r>
          </a:p>
          <a:p>
            <a:pPr marL="0" indent="0">
              <a:buNone/>
            </a:pPr>
            <a:r>
              <a:rPr lang="en-US" sz="3800" dirty="0" smtClean="0"/>
              <a:t>        </a:t>
            </a:r>
            <a:r>
              <a:rPr lang="en-US" sz="3800" dirty="0"/>
              <a:t>for( ; !</a:t>
            </a:r>
            <a:r>
              <a:rPr lang="en-US" sz="3800" dirty="0" err="1"/>
              <a:t>isPrime</a:t>
            </a:r>
            <a:r>
              <a:rPr lang="en-US" sz="3800" dirty="0"/>
              <a:t>( n ); n += 2 )</a:t>
            </a:r>
          </a:p>
          <a:p>
            <a:pPr marL="0" indent="0">
              <a:buNone/>
            </a:pPr>
            <a:r>
              <a:rPr lang="en-US" sz="3800" dirty="0"/>
              <a:t>            ;</a:t>
            </a:r>
          </a:p>
          <a:p>
            <a:pPr marL="0" indent="0">
              <a:buNone/>
            </a:pPr>
            <a:r>
              <a:rPr lang="en-US" sz="3800" dirty="0" smtClean="0"/>
              <a:t>        </a:t>
            </a:r>
            <a:r>
              <a:rPr lang="en-US" sz="3800" dirty="0"/>
              <a:t>return n;</a:t>
            </a:r>
          </a:p>
          <a:p>
            <a:pPr marL="0" indent="0">
              <a:buNone/>
            </a:pPr>
            <a:r>
              <a:rPr lang="en-US" sz="3800" dirty="0"/>
              <a:t>    }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 smtClean="0"/>
              <a:t>private </a:t>
            </a:r>
            <a:r>
              <a:rPr lang="en-US" sz="3800" dirty="0"/>
              <a:t>static </a:t>
            </a:r>
            <a:r>
              <a:rPr lang="en-US" sz="3800" dirty="0" err="1"/>
              <a:t>boolean</a:t>
            </a:r>
            <a:r>
              <a:rPr lang="en-US" sz="3800" dirty="0"/>
              <a:t> </a:t>
            </a:r>
            <a:r>
              <a:rPr lang="en-US" sz="3800" dirty="0" err="1"/>
              <a:t>isPrime</a:t>
            </a:r>
            <a:r>
              <a:rPr lang="en-US" sz="3800" dirty="0"/>
              <a:t>( </a:t>
            </a:r>
            <a:r>
              <a:rPr lang="en-US" sz="3800" dirty="0" err="1"/>
              <a:t>int</a:t>
            </a:r>
            <a:r>
              <a:rPr lang="en-US" sz="3800" dirty="0"/>
              <a:t> n )</a:t>
            </a:r>
          </a:p>
          <a:p>
            <a:pPr marL="0" indent="0">
              <a:buNone/>
            </a:pPr>
            <a:r>
              <a:rPr lang="en-US" sz="3800" dirty="0"/>
              <a:t>    </a:t>
            </a:r>
            <a:r>
              <a:rPr lang="en-US" sz="3800" dirty="0" smtClean="0"/>
              <a:t>{    </a:t>
            </a:r>
            <a:r>
              <a:rPr lang="en-US" sz="3800" dirty="0"/>
              <a:t>if( n == 2 || n == 3 )</a:t>
            </a:r>
          </a:p>
          <a:p>
            <a:pPr marL="0" indent="0">
              <a:buNone/>
            </a:pPr>
            <a:r>
              <a:rPr lang="en-US" sz="3800" dirty="0"/>
              <a:t>            return true;</a:t>
            </a:r>
          </a:p>
          <a:p>
            <a:pPr marL="0" indent="0">
              <a:buNone/>
            </a:pPr>
            <a:r>
              <a:rPr lang="en-US" sz="3800" dirty="0" smtClean="0"/>
              <a:t>        </a:t>
            </a:r>
            <a:r>
              <a:rPr lang="en-US" sz="3800" dirty="0"/>
              <a:t>if( n == 1 || n % 2 == 0 )</a:t>
            </a:r>
          </a:p>
          <a:p>
            <a:pPr marL="0" indent="0">
              <a:buNone/>
            </a:pPr>
            <a:r>
              <a:rPr lang="en-US" sz="3800" dirty="0"/>
              <a:t>            return false;</a:t>
            </a:r>
          </a:p>
          <a:p>
            <a:pPr marL="0" indent="0">
              <a:buNone/>
            </a:pPr>
            <a:r>
              <a:rPr lang="en-US" sz="3800" dirty="0" smtClean="0"/>
              <a:t>        </a:t>
            </a:r>
            <a:r>
              <a:rPr lang="en-US" sz="3800" dirty="0"/>
              <a:t>for( </a:t>
            </a:r>
            <a:r>
              <a:rPr lang="en-US" sz="3800" dirty="0" err="1"/>
              <a:t>int</a:t>
            </a:r>
            <a:r>
              <a:rPr lang="en-US" sz="3800" dirty="0"/>
              <a:t> </a:t>
            </a:r>
            <a:r>
              <a:rPr lang="en-US" sz="3800" dirty="0" err="1"/>
              <a:t>i</a:t>
            </a:r>
            <a:r>
              <a:rPr lang="en-US" sz="3800" dirty="0"/>
              <a:t> = 3; </a:t>
            </a:r>
            <a:r>
              <a:rPr lang="en-US" sz="3800" dirty="0" err="1"/>
              <a:t>i</a:t>
            </a:r>
            <a:r>
              <a:rPr lang="en-US" sz="3800" dirty="0"/>
              <a:t> * </a:t>
            </a:r>
            <a:r>
              <a:rPr lang="en-US" sz="3800" dirty="0" err="1"/>
              <a:t>i</a:t>
            </a:r>
            <a:r>
              <a:rPr lang="en-US" sz="3800" dirty="0"/>
              <a:t> &lt;= n; </a:t>
            </a:r>
            <a:r>
              <a:rPr lang="en-US" sz="3800" dirty="0" err="1"/>
              <a:t>i</a:t>
            </a:r>
            <a:r>
              <a:rPr lang="en-US" sz="3800" dirty="0"/>
              <a:t> += 2 )</a:t>
            </a:r>
          </a:p>
          <a:p>
            <a:pPr marL="0" indent="0">
              <a:buNone/>
            </a:pPr>
            <a:r>
              <a:rPr lang="en-US" sz="3800" dirty="0"/>
              <a:t>            if( n % </a:t>
            </a:r>
            <a:r>
              <a:rPr lang="en-US" sz="3800" dirty="0" err="1"/>
              <a:t>i</a:t>
            </a:r>
            <a:r>
              <a:rPr lang="en-US" sz="3800" dirty="0"/>
              <a:t> == 0 )</a:t>
            </a:r>
          </a:p>
          <a:p>
            <a:pPr marL="0" indent="0">
              <a:buNone/>
            </a:pPr>
            <a:r>
              <a:rPr lang="en-US" sz="3800" dirty="0"/>
              <a:t>                return false;</a:t>
            </a:r>
          </a:p>
          <a:p>
            <a:pPr marL="0" indent="0">
              <a:buNone/>
            </a:pPr>
            <a:r>
              <a:rPr lang="en-US" sz="3800" dirty="0" smtClean="0"/>
              <a:t>        </a:t>
            </a:r>
            <a:r>
              <a:rPr lang="en-US" sz="3800" dirty="0"/>
              <a:t>return true;</a:t>
            </a:r>
          </a:p>
          <a:p>
            <a:pPr marL="0" indent="0">
              <a:buNone/>
            </a:pPr>
            <a:r>
              <a:rPr lang="en-US" sz="3800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2173" y="431173"/>
            <a:ext cx="11053189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QuadraticProbingHashTable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DEFAULT_TABLE_SIZE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Construct the hash table.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approximate initial size.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QuadraticProbingHashTable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 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allocateArray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size 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doClear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static final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DEFAULT_TABLE_SIZE = 101;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HashEntry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AnyType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[ ] array; // The array of elements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occupiedCt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// The number of occupied cells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theSize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// Current 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6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21" y="281354"/>
            <a:ext cx="10871479" cy="58956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private void </a:t>
            </a:r>
            <a:r>
              <a:rPr lang="en-US" dirty="0" err="1"/>
              <a:t>allocateArray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arraySize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array = new </a:t>
            </a:r>
            <a:r>
              <a:rPr lang="en-US" dirty="0" err="1"/>
              <a:t>HashEntry</a:t>
            </a:r>
            <a:r>
              <a:rPr lang="en-US" dirty="0"/>
              <a:t>[ </a:t>
            </a:r>
            <a:r>
              <a:rPr lang="en-US" dirty="0" err="1"/>
              <a:t>nextPrime</a:t>
            </a:r>
            <a:r>
              <a:rPr lang="en-US" dirty="0"/>
              <a:t>( </a:t>
            </a:r>
            <a:r>
              <a:rPr lang="en-US" dirty="0" err="1"/>
              <a:t>arraySize</a:t>
            </a:r>
            <a:r>
              <a:rPr lang="en-US" dirty="0"/>
              <a:t> ) 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8723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837" y="150725"/>
            <a:ext cx="10971963" cy="6511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 err="1"/>
              <a:t>boolean</a:t>
            </a:r>
            <a:r>
              <a:rPr lang="en-US" sz="1600" dirty="0"/>
              <a:t> insert( </a:t>
            </a:r>
            <a:r>
              <a:rPr lang="en-US" sz="1600" dirty="0" err="1"/>
              <a:t>AnyType</a:t>
            </a:r>
            <a:r>
              <a:rPr lang="en-US" sz="1600" dirty="0"/>
              <a:t> x )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{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currentPos</a:t>
            </a:r>
            <a:r>
              <a:rPr lang="en-US" sz="1600" dirty="0"/>
              <a:t> = </a:t>
            </a:r>
            <a:r>
              <a:rPr lang="en-US" sz="1600" dirty="0" err="1"/>
              <a:t>findPos</a:t>
            </a:r>
            <a:r>
              <a:rPr lang="en-US" sz="1600" dirty="0"/>
              <a:t>( x );</a:t>
            </a:r>
          </a:p>
          <a:p>
            <a:pPr marL="0" indent="0">
              <a:buNone/>
            </a:pPr>
            <a:r>
              <a:rPr lang="en-US" sz="1600" dirty="0"/>
              <a:t>        if( </a:t>
            </a:r>
            <a:r>
              <a:rPr lang="en-US" sz="1600" dirty="0" err="1"/>
              <a:t>isActive</a:t>
            </a:r>
            <a:r>
              <a:rPr lang="en-US" sz="1600" dirty="0"/>
              <a:t>( </a:t>
            </a:r>
            <a:r>
              <a:rPr lang="en-US" sz="1600" dirty="0" err="1"/>
              <a:t>currentPos</a:t>
            </a:r>
            <a:r>
              <a:rPr lang="en-US" sz="1600" dirty="0"/>
              <a:t> ) </a:t>
            </a:r>
            <a:r>
              <a:rPr lang="en-US" sz="1600" dirty="0" smtClean="0"/>
              <a:t>)     </a:t>
            </a:r>
            <a:r>
              <a:rPr lang="en-US" sz="1600" dirty="0"/>
              <a:t>return false;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/>
              <a:t>array[ </a:t>
            </a:r>
            <a:r>
              <a:rPr lang="en-US" sz="1600" dirty="0" err="1"/>
              <a:t>currentPos</a:t>
            </a:r>
            <a:r>
              <a:rPr lang="en-US" sz="1600" dirty="0"/>
              <a:t> ] = new </a:t>
            </a:r>
            <a:r>
              <a:rPr lang="en-US" sz="1600" dirty="0" err="1"/>
              <a:t>HashEntry</a:t>
            </a:r>
            <a:r>
              <a:rPr lang="en-US" sz="1600" dirty="0"/>
              <a:t>&lt;&gt;( x, true 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theSize</a:t>
            </a:r>
            <a:r>
              <a:rPr lang="en-US" sz="1600" dirty="0"/>
              <a:t>++;</a:t>
            </a:r>
          </a:p>
          <a:p>
            <a:pPr marL="0" indent="0">
              <a:buNone/>
            </a:pPr>
            <a:r>
              <a:rPr lang="en-US" sz="1600" dirty="0" smtClean="0"/>
              <a:t>        if</a:t>
            </a:r>
            <a:r>
              <a:rPr lang="en-US" sz="1600" dirty="0"/>
              <a:t>( ++</a:t>
            </a:r>
            <a:r>
              <a:rPr lang="en-US" sz="1600" dirty="0" err="1"/>
              <a:t>occupiedCt</a:t>
            </a:r>
            <a:r>
              <a:rPr lang="en-US" sz="1600" dirty="0"/>
              <a:t> &gt; </a:t>
            </a:r>
            <a:r>
              <a:rPr lang="en-US" sz="1600" dirty="0" err="1"/>
              <a:t>array.length</a:t>
            </a:r>
            <a:r>
              <a:rPr lang="en-US" sz="1600" dirty="0"/>
              <a:t> / 2 </a:t>
            </a:r>
            <a:r>
              <a:rPr lang="en-US" sz="1600" dirty="0" smtClean="0"/>
              <a:t>)      </a:t>
            </a:r>
            <a:r>
              <a:rPr lang="en-US" sz="1600" dirty="0"/>
              <a:t>rehash( </a:t>
            </a:r>
            <a:r>
              <a:rPr lang="en-US" sz="1600" dirty="0" smtClean="0"/>
              <a:t>);   </a:t>
            </a:r>
            <a:r>
              <a:rPr lang="en-US" sz="1600" dirty="0" smtClean="0">
                <a:solidFill>
                  <a:srgbClr val="FF0000"/>
                </a:solidFill>
              </a:rPr>
              <a:t>// rehash if load factor is getting too high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/>
              <a:t>return true;</a:t>
            </a:r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/>
              <a:t>public String </a:t>
            </a:r>
            <a:r>
              <a:rPr lang="en-US" sz="1600" dirty="0" err="1"/>
              <a:t>toString</a:t>
            </a:r>
            <a:r>
              <a:rPr lang="en-US" sz="1600" dirty="0"/>
              <a:t> (</a:t>
            </a:r>
            <a:r>
              <a:rPr lang="en-US" sz="1600" dirty="0" err="1"/>
              <a:t>int</a:t>
            </a:r>
            <a:r>
              <a:rPr lang="en-US" sz="1600" dirty="0"/>
              <a:t> limit){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StringBuilder</a:t>
            </a:r>
            <a:r>
              <a:rPr lang="en-US" sz="1600" dirty="0"/>
              <a:t> </a:t>
            </a:r>
            <a:r>
              <a:rPr lang="en-US" sz="1600" dirty="0" err="1"/>
              <a:t>sb</a:t>
            </a:r>
            <a:r>
              <a:rPr lang="en-US" sz="1600" dirty="0"/>
              <a:t> = new </a:t>
            </a:r>
            <a:r>
              <a:rPr lang="en-US" sz="1600" dirty="0" err="1"/>
              <a:t>StringBuilder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ct</a:t>
            </a:r>
            <a:r>
              <a:rPr lang="en-US" sz="1600" dirty="0"/>
              <a:t>=0;</a:t>
            </a:r>
          </a:p>
          <a:p>
            <a:pPr marL="0" indent="0">
              <a:buNone/>
            </a:pPr>
            <a:r>
              <a:rPr lang="en-US" sz="1600" dirty="0"/>
              <a:t>        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array.length</a:t>
            </a:r>
            <a:r>
              <a:rPr lang="en-US" sz="1600" dirty="0"/>
              <a:t> &amp;&amp; </a:t>
            </a:r>
            <a:r>
              <a:rPr lang="en-US" sz="1600" dirty="0" err="1"/>
              <a:t>ct</a:t>
            </a:r>
            <a:r>
              <a:rPr lang="en-US" sz="1600" dirty="0"/>
              <a:t> &lt; limit; </a:t>
            </a:r>
            <a:r>
              <a:rPr lang="en-US" sz="1600" dirty="0" err="1"/>
              <a:t>i</a:t>
            </a:r>
            <a:r>
              <a:rPr lang="en-US" sz="1600" dirty="0"/>
              <a:t>++){</a:t>
            </a:r>
          </a:p>
          <a:p>
            <a:pPr marL="0" indent="0">
              <a:buNone/>
            </a:pPr>
            <a:r>
              <a:rPr lang="en-US" sz="1600" dirty="0"/>
              <a:t>            if (array[</a:t>
            </a:r>
            <a:r>
              <a:rPr lang="en-US" sz="1600" dirty="0" err="1"/>
              <a:t>i</a:t>
            </a:r>
            <a:r>
              <a:rPr lang="en-US" sz="1600" dirty="0"/>
              <a:t>]!=null &amp;&amp; array[</a:t>
            </a:r>
            <a:r>
              <a:rPr lang="en-US" sz="1600" dirty="0" err="1"/>
              <a:t>i</a:t>
            </a:r>
            <a:r>
              <a:rPr lang="en-US" sz="1600" dirty="0"/>
              <a:t>].</a:t>
            </a:r>
            <a:r>
              <a:rPr lang="en-US" sz="1600" dirty="0" err="1"/>
              <a:t>isActive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sb.append</a:t>
            </a:r>
            <a:r>
              <a:rPr lang="en-US" sz="1600" dirty="0"/>
              <a:t>( </a:t>
            </a:r>
            <a:r>
              <a:rPr lang="en-US" sz="1600" dirty="0" err="1"/>
              <a:t>i</a:t>
            </a:r>
            <a:r>
              <a:rPr lang="en-US" sz="1600" dirty="0"/>
              <a:t> + ": " + array[</a:t>
            </a:r>
            <a:r>
              <a:rPr lang="en-US" sz="1600" dirty="0" err="1"/>
              <a:t>i</a:t>
            </a:r>
            <a:r>
              <a:rPr lang="en-US" sz="1600" dirty="0"/>
              <a:t>].element + "\n" </a:t>
            </a:r>
            <a:r>
              <a:rPr lang="en-US" sz="1600" dirty="0" smtClean="0"/>
              <a:t>);</a:t>
            </a:r>
            <a:r>
              <a:rPr lang="en-US" sz="1600" dirty="0" smtClean="0">
                <a:solidFill>
                  <a:srgbClr val="FF0000"/>
                </a:solidFill>
              </a:rPr>
              <a:t>   // Take advantage of the fact that </a:t>
            </a:r>
            <a:r>
              <a:rPr lang="en-US" sz="1600" dirty="0" err="1" smtClean="0">
                <a:solidFill>
                  <a:srgbClr val="FF0000"/>
                </a:solidFill>
              </a:rPr>
              <a:t>AnyType</a:t>
            </a:r>
            <a:r>
              <a:rPr lang="en-US" sz="1600" dirty="0" smtClean="0">
                <a:solidFill>
                  <a:srgbClr val="FF0000"/>
                </a:solidFill>
              </a:rPr>
              <a:t> has a </a:t>
            </a:r>
            <a:r>
              <a:rPr lang="en-US" sz="1600" dirty="0" err="1" smtClean="0">
                <a:solidFill>
                  <a:srgbClr val="FF0000"/>
                </a:solidFill>
              </a:rPr>
              <a:t>toString</a:t>
            </a:r>
            <a:r>
              <a:rPr lang="en-US" sz="1600" dirty="0" smtClean="0">
                <a:solidFill>
                  <a:srgbClr val="FF0000"/>
                </a:solidFill>
              </a:rPr>
              <a:t> function.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ct</a:t>
            </a:r>
            <a:r>
              <a:rPr lang="en-US" sz="1600" dirty="0"/>
              <a:t>++;</a:t>
            </a:r>
          </a:p>
          <a:p>
            <a:pPr marL="0" indent="0">
              <a:buNone/>
            </a:pPr>
            <a:r>
              <a:rPr lang="en-US" sz="1600" dirty="0"/>
              <a:t>            }</a:t>
            </a:r>
          </a:p>
          <a:p>
            <a:pPr marL="0" indent="0">
              <a:buNone/>
            </a:pPr>
            <a:r>
              <a:rPr lang="en-US" sz="1600" dirty="0"/>
              <a:t>        }</a:t>
            </a:r>
          </a:p>
          <a:p>
            <a:pPr marL="0" indent="0">
              <a:buNone/>
            </a:pPr>
            <a:r>
              <a:rPr lang="en-US" sz="1600" dirty="0"/>
              <a:t>        return </a:t>
            </a:r>
            <a:r>
              <a:rPr lang="en-US" sz="1600" dirty="0" err="1"/>
              <a:t>sb.toString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9242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21" y="281354"/>
            <a:ext cx="10871479" cy="58956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/**</a:t>
            </a:r>
          </a:p>
          <a:p>
            <a:pPr marL="0" indent="0">
              <a:buNone/>
            </a:pPr>
            <a:r>
              <a:rPr lang="en-US" dirty="0"/>
              <a:t>     * Expand the hash table.</a:t>
            </a:r>
          </a:p>
          <a:p>
            <a:pPr marL="0" indent="0">
              <a:buNone/>
            </a:pPr>
            <a:r>
              <a:rPr lang="en-US" dirty="0"/>
              <a:t>     */</a:t>
            </a:r>
          </a:p>
          <a:p>
            <a:pPr marL="0" indent="0">
              <a:buNone/>
            </a:pPr>
            <a:r>
              <a:rPr lang="en-US" dirty="0"/>
              <a:t>    private void rehash( 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HashEntry</a:t>
            </a:r>
            <a:r>
              <a:rPr lang="en-US" dirty="0"/>
              <a:t>&lt;</a:t>
            </a:r>
            <a:r>
              <a:rPr lang="en-US" dirty="0" err="1"/>
              <a:t>AnyType</a:t>
            </a:r>
            <a:r>
              <a:rPr lang="en-US" dirty="0"/>
              <a:t>&gt; [ ] </a:t>
            </a:r>
            <a:r>
              <a:rPr lang="en-US" dirty="0" err="1"/>
              <a:t>oldArray</a:t>
            </a:r>
            <a:r>
              <a:rPr lang="en-US" dirty="0"/>
              <a:t> = array;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// Create a new double-sized, empty table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allocateArray</a:t>
            </a:r>
            <a:r>
              <a:rPr lang="en-US" dirty="0"/>
              <a:t>( 2 * </a:t>
            </a:r>
            <a:r>
              <a:rPr lang="en-US" dirty="0" err="1"/>
              <a:t>oldArray.length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occupiedCt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theSize</a:t>
            </a:r>
            <a:r>
              <a:rPr lang="en-US" dirty="0"/>
              <a:t>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// Copy table over</a:t>
            </a:r>
          </a:p>
          <a:p>
            <a:pPr marL="0" indent="0">
              <a:buNone/>
            </a:pPr>
            <a:r>
              <a:rPr lang="en-US" dirty="0"/>
              <a:t>        for( </a:t>
            </a:r>
            <a:r>
              <a:rPr lang="en-US" dirty="0" err="1"/>
              <a:t>HashEntry</a:t>
            </a:r>
            <a:r>
              <a:rPr lang="en-US" dirty="0"/>
              <a:t>&lt;</a:t>
            </a:r>
            <a:r>
              <a:rPr lang="en-US" dirty="0" err="1"/>
              <a:t>AnyType</a:t>
            </a:r>
            <a:r>
              <a:rPr lang="en-US" dirty="0"/>
              <a:t>&gt; entry : </a:t>
            </a:r>
            <a:r>
              <a:rPr lang="en-US" dirty="0" err="1"/>
              <a:t>oldArray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        if( entry != null &amp;&amp; </a:t>
            </a:r>
            <a:r>
              <a:rPr lang="en-US" dirty="0" err="1"/>
              <a:t>entry.isActive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            insert( </a:t>
            </a:r>
            <a:r>
              <a:rPr lang="en-US" dirty="0" err="1"/>
              <a:t>entry.element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21" y="281354"/>
            <a:ext cx="10871479" cy="58956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findPos</a:t>
            </a:r>
            <a:r>
              <a:rPr lang="en-US" dirty="0"/>
              <a:t>( </a:t>
            </a:r>
            <a:r>
              <a:rPr lang="en-US" dirty="0" err="1"/>
              <a:t>AnyType</a:t>
            </a:r>
            <a:r>
              <a:rPr lang="en-US" dirty="0"/>
              <a:t> x 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offset = 1</a:t>
            </a:r>
            <a:r>
              <a:rPr lang="en-US" dirty="0" smtClean="0"/>
              <a:t>;  </a:t>
            </a:r>
            <a:r>
              <a:rPr lang="en-US" dirty="0" smtClean="0">
                <a:solidFill>
                  <a:srgbClr val="FF0000"/>
                </a:solidFill>
              </a:rPr>
              <a:t>// Value to add to last position to get next </a:t>
            </a:r>
            <a:r>
              <a:rPr lang="en-US" dirty="0" err="1" smtClean="0">
                <a:solidFill>
                  <a:srgbClr val="FF0000"/>
                </a:solidFill>
              </a:rPr>
              <a:t>postion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currentPos</a:t>
            </a:r>
            <a:r>
              <a:rPr lang="en-US" dirty="0"/>
              <a:t> = </a:t>
            </a:r>
            <a:r>
              <a:rPr lang="en-US" dirty="0" err="1"/>
              <a:t>myhash</a:t>
            </a:r>
            <a:r>
              <a:rPr lang="en-US" dirty="0"/>
              <a:t>( x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while( array[ </a:t>
            </a:r>
            <a:r>
              <a:rPr lang="en-US" dirty="0" err="1"/>
              <a:t>currentPos</a:t>
            </a:r>
            <a:r>
              <a:rPr lang="en-US" dirty="0"/>
              <a:t> ] != null &amp;&amp;</a:t>
            </a:r>
          </a:p>
          <a:p>
            <a:pPr marL="0" indent="0">
              <a:buNone/>
            </a:pPr>
            <a:r>
              <a:rPr lang="en-US" dirty="0"/>
              <a:t>                !array[ </a:t>
            </a:r>
            <a:r>
              <a:rPr lang="en-US" dirty="0" err="1"/>
              <a:t>currentPos</a:t>
            </a:r>
            <a:r>
              <a:rPr lang="en-US" dirty="0"/>
              <a:t> ].</a:t>
            </a:r>
            <a:r>
              <a:rPr lang="en-US" dirty="0" err="1"/>
              <a:t>element.equals</a:t>
            </a:r>
            <a:r>
              <a:rPr lang="en-US" dirty="0"/>
              <a:t>( x ) </a:t>
            </a:r>
            <a:r>
              <a:rPr lang="en-US" dirty="0" smtClean="0"/>
              <a:t>)   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 smtClean="0">
                <a:solidFill>
                  <a:srgbClr val="FF0000"/>
                </a:solidFill>
              </a:rPr>
              <a:t>            // </a:t>
            </a:r>
            <a:r>
              <a:rPr lang="en-US" sz="3400" dirty="0" err="1" smtClean="0">
                <a:solidFill>
                  <a:srgbClr val="FF0000"/>
                </a:solidFill>
              </a:rPr>
              <a:t>AnyType</a:t>
            </a:r>
            <a:r>
              <a:rPr lang="en-US" sz="3400" dirty="0" smtClean="0">
                <a:solidFill>
                  <a:srgbClr val="FF0000"/>
                </a:solidFill>
              </a:rPr>
              <a:t> must define equals if anything other than basic compare is wanted</a:t>
            </a:r>
            <a:endParaRPr lang="en-US" sz="3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currentPos</a:t>
            </a:r>
            <a:r>
              <a:rPr lang="en-US" dirty="0"/>
              <a:t> += offset;  // Compute </a:t>
            </a:r>
            <a:r>
              <a:rPr lang="en-US" dirty="0" err="1"/>
              <a:t>ith</a:t>
            </a:r>
            <a:r>
              <a:rPr lang="en-US" dirty="0"/>
              <a:t> probe</a:t>
            </a:r>
          </a:p>
          <a:p>
            <a:pPr marL="0" indent="0">
              <a:buNone/>
            </a:pPr>
            <a:r>
              <a:rPr lang="en-US" dirty="0"/>
              <a:t>            offset += 2;</a:t>
            </a:r>
          </a:p>
          <a:p>
            <a:pPr marL="0" indent="0">
              <a:buNone/>
            </a:pPr>
            <a:r>
              <a:rPr lang="en-US" dirty="0"/>
              <a:t>            if( </a:t>
            </a:r>
            <a:r>
              <a:rPr lang="en-US" dirty="0" err="1"/>
              <a:t>currentPos</a:t>
            </a:r>
            <a:r>
              <a:rPr lang="en-US" dirty="0"/>
              <a:t> &gt;= </a:t>
            </a:r>
            <a:r>
              <a:rPr lang="en-US" dirty="0" err="1"/>
              <a:t>array.length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currentPos</a:t>
            </a:r>
            <a:r>
              <a:rPr lang="en-US" dirty="0"/>
              <a:t> -= </a:t>
            </a:r>
            <a:r>
              <a:rPr lang="en-US" dirty="0" err="1"/>
              <a:t>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currentPos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7056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95" y="369036"/>
            <a:ext cx="10871479" cy="58956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// Lazy deletion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boolean</a:t>
            </a:r>
            <a:r>
              <a:rPr lang="en-US" dirty="0"/>
              <a:t> remove( </a:t>
            </a:r>
            <a:r>
              <a:rPr lang="en-US" dirty="0" err="1"/>
              <a:t>AnyType</a:t>
            </a:r>
            <a:r>
              <a:rPr lang="en-US" dirty="0"/>
              <a:t> x 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currentPos</a:t>
            </a:r>
            <a:r>
              <a:rPr lang="en-US" dirty="0"/>
              <a:t> = </a:t>
            </a:r>
            <a:r>
              <a:rPr lang="en-US" dirty="0" err="1"/>
              <a:t>findPos</a:t>
            </a:r>
            <a:r>
              <a:rPr lang="en-US" dirty="0"/>
              <a:t>( x );</a:t>
            </a:r>
          </a:p>
          <a:p>
            <a:pPr marL="0" indent="0">
              <a:buNone/>
            </a:pPr>
            <a:r>
              <a:rPr lang="en-US" dirty="0"/>
              <a:t>        if( </a:t>
            </a:r>
            <a:r>
              <a:rPr lang="en-US" dirty="0" err="1"/>
              <a:t>isActive</a:t>
            </a:r>
            <a:r>
              <a:rPr lang="en-US" dirty="0"/>
              <a:t>( </a:t>
            </a:r>
            <a:r>
              <a:rPr lang="en-US" dirty="0" err="1"/>
              <a:t>currentPos</a:t>
            </a:r>
            <a:r>
              <a:rPr lang="en-US" dirty="0"/>
              <a:t> ) 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array[ </a:t>
            </a:r>
            <a:r>
              <a:rPr lang="en-US" dirty="0" err="1"/>
              <a:t>currentPos</a:t>
            </a:r>
            <a:r>
              <a:rPr lang="en-US" dirty="0"/>
              <a:t> ].</a:t>
            </a:r>
            <a:r>
              <a:rPr lang="en-US" dirty="0" err="1"/>
              <a:t>isActive</a:t>
            </a:r>
            <a:r>
              <a:rPr lang="en-US" dirty="0"/>
              <a:t> = false;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theSize</a:t>
            </a:r>
            <a:r>
              <a:rPr lang="en-US" dirty="0"/>
              <a:t>--;</a:t>
            </a:r>
          </a:p>
          <a:p>
            <a:pPr marL="0" indent="0">
              <a:buNone/>
            </a:pPr>
            <a:r>
              <a:rPr lang="en-US" dirty="0"/>
              <a:t>            return true;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    return false;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194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21" y="281354"/>
            <a:ext cx="10871479" cy="58956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boolean</a:t>
            </a:r>
            <a:r>
              <a:rPr lang="en-US" dirty="0"/>
              <a:t> contains( </a:t>
            </a:r>
            <a:r>
              <a:rPr lang="en-US" dirty="0" err="1"/>
              <a:t>AnyType</a:t>
            </a:r>
            <a:r>
              <a:rPr lang="en-US" dirty="0"/>
              <a:t> x 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currentPos</a:t>
            </a:r>
            <a:r>
              <a:rPr lang="en-US" dirty="0"/>
              <a:t> = </a:t>
            </a:r>
            <a:r>
              <a:rPr lang="en-US" dirty="0" err="1"/>
              <a:t>findPos</a:t>
            </a:r>
            <a:r>
              <a:rPr lang="en-US" dirty="0"/>
              <a:t>( x );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isActive</a:t>
            </a:r>
            <a:r>
              <a:rPr lang="en-US" dirty="0"/>
              <a:t>( </a:t>
            </a:r>
            <a:r>
              <a:rPr lang="en-US" dirty="0" err="1"/>
              <a:t>currentPos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 </a:t>
            </a:r>
            <a:r>
              <a:rPr lang="en-US" dirty="0" err="1"/>
              <a:t>AnyType</a:t>
            </a:r>
            <a:r>
              <a:rPr lang="en-US" dirty="0"/>
              <a:t> find( </a:t>
            </a:r>
            <a:r>
              <a:rPr lang="en-US" dirty="0" err="1"/>
              <a:t>AnyType</a:t>
            </a:r>
            <a:r>
              <a:rPr lang="en-US" dirty="0"/>
              <a:t> x 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currentPos</a:t>
            </a:r>
            <a:r>
              <a:rPr lang="en-US" dirty="0"/>
              <a:t> = </a:t>
            </a:r>
            <a:r>
              <a:rPr lang="en-US" dirty="0" err="1"/>
              <a:t>findPos</a:t>
            </a:r>
            <a:r>
              <a:rPr lang="en-US" dirty="0"/>
              <a:t>( x );</a:t>
            </a:r>
          </a:p>
          <a:p>
            <a:pPr marL="0" indent="0">
              <a:buNone/>
            </a:pPr>
            <a:r>
              <a:rPr lang="en-US" dirty="0"/>
              <a:t>        if (!</a:t>
            </a:r>
            <a:r>
              <a:rPr lang="en-US" dirty="0" err="1"/>
              <a:t>isActive</a:t>
            </a:r>
            <a:r>
              <a:rPr lang="en-US" dirty="0"/>
              <a:t>( </a:t>
            </a:r>
            <a:r>
              <a:rPr lang="en-US" dirty="0" err="1"/>
              <a:t>currentPos</a:t>
            </a:r>
            <a:r>
              <a:rPr lang="en-US" dirty="0"/>
              <a:t> )) {</a:t>
            </a:r>
          </a:p>
          <a:p>
            <a:pPr marL="0" indent="0">
              <a:buNone/>
            </a:pPr>
            <a:r>
              <a:rPr lang="en-US" dirty="0"/>
              <a:t>            return null;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else {</a:t>
            </a:r>
          </a:p>
          <a:p>
            <a:pPr marL="0" indent="0">
              <a:buNone/>
            </a:pPr>
            <a:r>
              <a:rPr lang="en-US" dirty="0"/>
              <a:t>            return array[</a:t>
            </a:r>
            <a:r>
              <a:rPr lang="en-US" dirty="0" err="1"/>
              <a:t>currentPos</a:t>
            </a:r>
            <a:r>
              <a:rPr lang="en-US" dirty="0"/>
              <a:t>].element;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52415" y="2309606"/>
            <a:ext cx="47690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Since a reference is being returned,  the user can change the value of one of the components of the item residing in the hash table.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The </a:t>
            </a:r>
            <a:r>
              <a:rPr lang="en-US" sz="2800" dirty="0" err="1" smtClean="0">
                <a:solidFill>
                  <a:srgbClr val="FF0000"/>
                </a:solidFill>
              </a:rPr>
              <a:t>hashtable</a:t>
            </a:r>
            <a:r>
              <a:rPr lang="en-US" sz="2800" dirty="0" smtClean="0">
                <a:solidFill>
                  <a:srgbClr val="FF0000"/>
                </a:solidFill>
              </a:rPr>
              <a:t> is unaware of the change. 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089680" y="2813539"/>
            <a:ext cx="1462735" cy="2009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1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21" y="281354"/>
            <a:ext cx="10871479" cy="58956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myhash</a:t>
            </a:r>
            <a:r>
              <a:rPr lang="en-US" dirty="0"/>
              <a:t>( </a:t>
            </a:r>
            <a:r>
              <a:rPr lang="en-US" dirty="0" err="1"/>
              <a:t>AnyType</a:t>
            </a:r>
            <a:r>
              <a:rPr lang="en-US" dirty="0"/>
              <a:t> x 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hashVal</a:t>
            </a:r>
            <a:r>
              <a:rPr lang="en-US" dirty="0"/>
              <a:t> = </a:t>
            </a:r>
            <a:r>
              <a:rPr lang="en-US" dirty="0" err="1"/>
              <a:t>x.hashCode</a:t>
            </a:r>
            <a:r>
              <a:rPr lang="en-US" dirty="0"/>
              <a:t>(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hashVal</a:t>
            </a:r>
            <a:r>
              <a:rPr lang="en-US" dirty="0"/>
              <a:t> %= </a:t>
            </a:r>
            <a:r>
              <a:rPr lang="en-US" dirty="0" err="1"/>
              <a:t>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if( </a:t>
            </a:r>
            <a:r>
              <a:rPr lang="en-US" dirty="0" err="1"/>
              <a:t>hashVal</a:t>
            </a:r>
            <a:r>
              <a:rPr lang="en-US" dirty="0"/>
              <a:t> &lt; 0 )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hashVal</a:t>
            </a:r>
            <a:r>
              <a:rPr lang="en-US" dirty="0"/>
              <a:t> += </a:t>
            </a:r>
            <a:r>
              <a:rPr lang="en-US" dirty="0" err="1"/>
              <a:t>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hashVal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36504" y="1300893"/>
            <a:ext cx="58371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 Java all objects have a default </a:t>
            </a:r>
            <a:r>
              <a:rPr lang="en-US" sz="2800" dirty="0" err="1" smtClean="0">
                <a:solidFill>
                  <a:srgbClr val="FF0000"/>
                </a:solidFill>
              </a:rPr>
              <a:t>hashCode</a:t>
            </a:r>
            <a:r>
              <a:rPr lang="en-US" sz="2800" dirty="0" smtClean="0">
                <a:solidFill>
                  <a:srgbClr val="FF0000"/>
                </a:solidFill>
              </a:rPr>
              <a:t> defined.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We can overload that when we want only the word to be involved in the hash function (not the count).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Do you understand why this is necessary?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84318" y="1766170"/>
            <a:ext cx="1052186" cy="1127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4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737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Vicki Allan</dc:creator>
  <cp:lastModifiedBy>allanv</cp:lastModifiedBy>
  <cp:revision>10</cp:revision>
  <dcterms:created xsi:type="dcterms:W3CDTF">2018-02-23T00:10:03Z</dcterms:created>
  <dcterms:modified xsi:type="dcterms:W3CDTF">2018-11-07T22:52:50Z</dcterms:modified>
</cp:coreProperties>
</file>