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6" d="100"/>
          <a:sy n="96" d="100"/>
        </p:scale>
        <p:origin x="4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9:00:18.9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24575,'6765'0'-1365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9:00:18.9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137 137 24575,'6765'0'-1365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9:01:24.5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24575,'7451'0'-1365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9:01:40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24575,'4526'0'-1365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6171-9DDB-4809-BDF5-CAB762F40D7F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4D94-A0FE-4546-A847-8AD765737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3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pp.powerbi.com/groups/me/reports/4c3c2377-5587-4129-ba91-8ce02451e94c/?pbi_source=PowerPoint" TargetMode="Externa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990BD7-1F49-3BE1-C70D-F2D903DAA826}"/>
                  </a:ext>
                </a:extLst>
              </p14:cNvPr>
              <p14:cNvContentPartPr/>
              <p14:nvPr/>
            </p14:nvContentPartPr>
            <p14:xfrm>
              <a:off x="2872158" y="3627454"/>
              <a:ext cx="24361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990BD7-1F49-3BE1-C70D-F2D903DAA8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6518" y="3591814"/>
                <a:ext cx="2507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BC832C-2A8D-40E2-F576-5FA2DC01A850}"/>
                  </a:ext>
                </a:extLst>
              </p14:cNvPr>
              <p14:cNvContentPartPr/>
              <p14:nvPr/>
            </p14:nvContentPartPr>
            <p14:xfrm>
              <a:off x="2873053" y="3816626"/>
              <a:ext cx="2435225" cy="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BC832C-2A8D-40E2-F576-5FA2DC01A8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7061" y="3816626"/>
                <a:ext cx="2506849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BDA107-100B-932C-709A-8AF4539404D3}"/>
                  </a:ext>
                </a:extLst>
              </p14:cNvPr>
              <p14:cNvContentPartPr/>
              <p14:nvPr/>
            </p14:nvContentPartPr>
            <p14:xfrm>
              <a:off x="2873052" y="4624680"/>
              <a:ext cx="2682921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BDA107-100B-932C-709A-8AF4539404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7409" y="4589040"/>
                <a:ext cx="275456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E64207-3C00-25AB-3C66-A59DAA820CC7}"/>
                  </a:ext>
                </a:extLst>
              </p14:cNvPr>
              <p14:cNvContentPartPr/>
              <p14:nvPr/>
            </p14:nvContentPartPr>
            <p14:xfrm>
              <a:off x="2873053" y="4813133"/>
              <a:ext cx="1629373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E64207-3C00-25AB-3C66-A59DAA820C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7053" y="4777493"/>
                <a:ext cx="1701014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Brodie Watson-Massey</cp:lastModifiedBy>
  <cp:revision>5</cp:revision>
  <dcterms:created xsi:type="dcterms:W3CDTF">2016-09-04T11:54:55Z</dcterms:created>
  <dcterms:modified xsi:type="dcterms:W3CDTF">2025-06-13T09:10:22Z</dcterms:modified>
</cp:coreProperties>
</file>