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55" d="100"/>
          <a:sy n="55" d="100"/>
        </p:scale>
        <p:origin x="34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66171-9DDB-4809-BDF5-CAB762F40D7F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24D94-A0FE-4546-A847-8AD7657378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83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c3c2377-5587-4129-ba91-8ce02451e94c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MetaData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11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Custom Design</vt:lpstr>
      <vt:lpstr>MetaData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Brodie Watson-Massey</cp:lastModifiedBy>
  <cp:revision>6</cp:revision>
  <dcterms:created xsi:type="dcterms:W3CDTF">2016-09-04T11:54:55Z</dcterms:created>
  <dcterms:modified xsi:type="dcterms:W3CDTF">2025-06-17T12:12:06Z</dcterms:modified>
</cp:coreProperties>
</file>