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5" r:id="rId4"/>
    <p:sldId id="266" r:id="rId5"/>
    <p:sldId id="267" r:id="rId6"/>
    <p:sldId id="270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1" d="100"/>
          <a:sy n="91" d="100"/>
        </p:scale>
        <p:origin x="370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4/16/2015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4/16/2015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048001"/>
            <a:ext cx="10058400" cy="1828800"/>
          </a:xfrm>
        </p:spPr>
        <p:txBody>
          <a:bodyPr anchor="ctr"/>
          <a:lstStyle/>
          <a:p>
            <a:pPr algn="ctr"/>
            <a:r>
              <a:rPr lang="en-US" b="1" dirty="0" smtClean="0"/>
              <a:t>Travel Expert’s App Demo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Powered By: BAG Solutions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About BAG Solutions [BAGS]</a:t>
            </a:r>
            <a:endParaRPr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1451610" cy="1626870"/>
          </a:xfrm>
        </p:spPr>
      </p:pic>
      <p:sp>
        <p:nvSpPr>
          <p:cNvPr id="3" name="TextBox 2"/>
          <p:cNvSpPr txBox="1"/>
          <p:nvPr/>
        </p:nvSpPr>
        <p:spPr>
          <a:xfrm>
            <a:off x="2209800" y="19812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Brodie </a:t>
            </a:r>
            <a:r>
              <a:rPr lang="en-US" dirty="0" err="1" smtClean="0"/>
              <a:t>Zoschke</a:t>
            </a:r>
            <a:r>
              <a:rPr lang="en-US" dirty="0" smtClean="0"/>
              <a:t>            </a:t>
            </a:r>
            <a:r>
              <a:rPr lang="en-US" sz="2400" b="1" dirty="0" smtClean="0"/>
              <a:t>B</a:t>
            </a:r>
          </a:p>
          <a:p>
            <a:r>
              <a:rPr lang="en-US" sz="2400" b="1" dirty="0" smtClean="0"/>
              <a:t>Best Boss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971798"/>
            <a:ext cx="1257774" cy="13830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3400" y="343248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r>
              <a:rPr lang="en-US" dirty="0" smtClean="0"/>
              <a:t>	Anushka De Silva</a:t>
            </a:r>
          </a:p>
          <a:p>
            <a:r>
              <a:rPr lang="en-US" b="1" smtClean="0"/>
              <a:t>	</a:t>
            </a:r>
            <a:r>
              <a:rPr lang="en-US" sz="2400" b="1" smtClean="0"/>
              <a:t>Awesome </a:t>
            </a:r>
            <a:r>
              <a:rPr lang="en-US" sz="2400" b="1" dirty="0" smtClean="0"/>
              <a:t>Boss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4648200"/>
            <a:ext cx="1233600" cy="1603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9800" y="5219207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Garret John 	      </a:t>
            </a:r>
            <a:r>
              <a:rPr lang="en-US" sz="2400" b="1" dirty="0" smtClean="0"/>
              <a:t>G</a:t>
            </a:r>
          </a:p>
          <a:p>
            <a:r>
              <a:rPr lang="en-US" sz="2400" b="1" dirty="0" smtClean="0"/>
              <a:t>God </a:t>
            </a:r>
            <a:r>
              <a:rPr lang="en-US" sz="2400" b="1" dirty="0" smtClean="0"/>
              <a:t>Boss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Project’s Scope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</a:t>
            </a:r>
            <a:r>
              <a:rPr lang="en-US" dirty="0"/>
              <a:t>entry/edit of </a:t>
            </a:r>
            <a:r>
              <a:rPr lang="en-US" dirty="0" smtClean="0"/>
              <a:t>Travel Packages </a:t>
            </a:r>
            <a:r>
              <a:rPr lang="en-US" dirty="0"/>
              <a:t>and </a:t>
            </a:r>
            <a:r>
              <a:rPr lang="en-US" dirty="0" smtClean="0"/>
              <a:t>Agents in a Graphical User Interface Application</a:t>
            </a:r>
          </a:p>
          <a:p>
            <a:r>
              <a:rPr lang="en-US" dirty="0" smtClean="0"/>
              <a:t>Allow Travel Expert’s Customers to View their Travel Packages and Edit Customer’s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offering by BAG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100584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JAVA Graphical User Interface (GUI) Application for Travel Expert’s Agents</a:t>
            </a:r>
          </a:p>
          <a:p>
            <a:pPr lvl="1"/>
            <a:r>
              <a:rPr lang="en-US" b="1" dirty="0" smtClean="0"/>
              <a:t>Add/ Edit</a:t>
            </a:r>
            <a:r>
              <a:rPr lang="en-US" dirty="0" smtClean="0"/>
              <a:t> Travel Expert’s Packages</a:t>
            </a:r>
          </a:p>
          <a:p>
            <a:pPr lvl="1"/>
            <a:r>
              <a:rPr lang="en-US" b="1" dirty="0" smtClean="0"/>
              <a:t>Add/ Edit</a:t>
            </a:r>
            <a:r>
              <a:rPr lang="en-US" dirty="0" smtClean="0"/>
              <a:t> Travel Expert’s Travel Expert’s Agents</a:t>
            </a:r>
          </a:p>
          <a:p>
            <a:pPr lvl="1"/>
            <a:r>
              <a:rPr lang="en-US" b="1" dirty="0" smtClean="0"/>
              <a:t>Set</a:t>
            </a:r>
            <a:r>
              <a:rPr lang="en-US" dirty="0" smtClean="0"/>
              <a:t> Customers to a New Agent when existing Agent become Inactive</a:t>
            </a:r>
          </a:p>
          <a:p>
            <a:pPr lvl="1"/>
            <a:r>
              <a:rPr lang="en-US" b="1" dirty="0" smtClean="0"/>
              <a:t>Add/ Edit/ Delete</a:t>
            </a:r>
            <a:r>
              <a:rPr lang="en-US" dirty="0" smtClean="0"/>
              <a:t> Travel Expert’s Customers </a:t>
            </a:r>
            <a:r>
              <a:rPr lang="en-US" sz="2400" b="1" dirty="0" smtClean="0"/>
              <a:t>[Added Extra Feature]</a:t>
            </a:r>
            <a:r>
              <a:rPr lang="en-US" dirty="0" smtClean="0"/>
              <a:t> </a:t>
            </a:r>
          </a:p>
          <a:p>
            <a:r>
              <a:rPr lang="en-US" dirty="0" smtClean="0"/>
              <a:t>JSP Web- Based Application for Travel Expert’s Customer</a:t>
            </a:r>
          </a:p>
          <a:p>
            <a:pPr lvl="1"/>
            <a:r>
              <a:rPr lang="en-US" b="1" dirty="0" smtClean="0"/>
              <a:t>Edit</a:t>
            </a:r>
            <a:r>
              <a:rPr lang="en-US" dirty="0" smtClean="0"/>
              <a:t> Travel Expert’s Customer Information by Customer</a:t>
            </a:r>
          </a:p>
          <a:p>
            <a:pPr lvl="1"/>
            <a:r>
              <a:rPr lang="en-US" b="1" dirty="0" smtClean="0"/>
              <a:t>View</a:t>
            </a:r>
            <a:r>
              <a:rPr lang="en-US" dirty="0" smtClean="0"/>
              <a:t> Customer’s Package Details</a:t>
            </a:r>
          </a:p>
          <a:p>
            <a:r>
              <a:rPr lang="en-US" dirty="0" smtClean="0"/>
              <a:t>Android Mobile Application for Travel Expert’s Customer	</a:t>
            </a:r>
            <a:r>
              <a:rPr lang="en-US" b="1" dirty="0"/>
              <a:t> </a:t>
            </a:r>
            <a:r>
              <a:rPr lang="en-US" sz="2400" b="1" dirty="0"/>
              <a:t>[Added Extra Feature</a:t>
            </a:r>
            <a:r>
              <a:rPr lang="en-US" sz="2400" b="1" dirty="0" smtClean="0"/>
              <a:t>]</a:t>
            </a:r>
          </a:p>
          <a:p>
            <a:pPr lvl="1"/>
            <a:r>
              <a:rPr lang="en-US" b="1" dirty="0"/>
              <a:t>View</a:t>
            </a:r>
            <a:r>
              <a:rPr lang="en-US" dirty="0"/>
              <a:t> Customer’s Package </a:t>
            </a:r>
            <a:r>
              <a:rPr lang="en-US" dirty="0" smtClean="0"/>
              <a:t>Details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21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95400"/>
            <a:ext cx="9144000" cy="1143000"/>
          </a:xfrm>
        </p:spPr>
        <p:txBody>
          <a:bodyPr anchor="ctr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3124200"/>
            <a:ext cx="91440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buAutoNum type="arabicParenR"/>
            </a:pPr>
            <a:r>
              <a:rPr lang="en-US" dirty="0" smtClean="0">
                <a:solidFill>
                  <a:srgbClr val="00B0F0"/>
                </a:solidFill>
              </a:rPr>
              <a:t>JAVA Application</a:t>
            </a:r>
          </a:p>
          <a:p>
            <a:pPr marL="514350" indent="-514350" algn="ctr">
              <a:buAutoNum type="arabicParenR"/>
            </a:pPr>
            <a:r>
              <a:rPr lang="en-US" dirty="0" smtClean="0">
                <a:solidFill>
                  <a:srgbClr val="00B0F0"/>
                </a:solidFill>
              </a:rPr>
              <a:t>Android Application</a:t>
            </a:r>
          </a:p>
          <a:p>
            <a:pPr marL="514350" indent="-514350" algn="ctr">
              <a:buAutoNum type="arabicParenR"/>
            </a:pPr>
            <a:r>
              <a:rPr lang="en-US" dirty="0" smtClean="0">
                <a:solidFill>
                  <a:srgbClr val="00B0F0"/>
                </a:solidFill>
              </a:rPr>
              <a:t>JSP Web-Based Application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2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Time Scheme And Cost For This Proposed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513621"/>
              </p:ext>
            </p:extLst>
          </p:nvPr>
        </p:nvGraphicFramePr>
        <p:xfrm>
          <a:off x="3124200" y="1905000"/>
          <a:ext cx="5029200" cy="3048001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508744"/>
                <a:gridCol w="1520456"/>
              </a:tblGrid>
              <a:tr h="7748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Development Stage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Weeks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Finalize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Time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3812" y="5353734"/>
            <a:ext cx="876300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This Application Costs CDN $ 50,000</a:t>
            </a:r>
            <a:r>
              <a:rPr lang="en-US" b="1" dirty="0"/>
              <a:t>/=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985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38200"/>
            <a:ext cx="91440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1600200"/>
            <a:ext cx="495299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Questions ? ?</a:t>
            </a:r>
            <a:endParaRPr lang="en-US" sz="66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19500" y="4114800"/>
            <a:ext cx="495299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! !</a:t>
            </a:r>
            <a:endParaRPr lang="en-US" sz="66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08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185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Candara</vt:lpstr>
      <vt:lpstr>Consolas</vt:lpstr>
      <vt:lpstr>Times New Roman</vt:lpstr>
      <vt:lpstr>Tech Computer 16x9</vt:lpstr>
      <vt:lpstr>Travel Expert’s App Demo</vt:lpstr>
      <vt:lpstr>About BAG Solutions [BAGS]</vt:lpstr>
      <vt:lpstr>Project’s Scope</vt:lpstr>
      <vt:lpstr>Solutions offering by BAG Solutions</vt:lpstr>
      <vt:lpstr>DEMO</vt:lpstr>
      <vt:lpstr>Time Scheme And Cost For This Proposed Application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2015-04-15T15:17:22Z</dcterms:created>
  <dcterms:modified xsi:type="dcterms:W3CDTF">2015-04-16T19:09:28Z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