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D38A7-9264-5087-0B2D-6959C3DEE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Agile – </a:t>
            </a:r>
            <a:r>
              <a:rPr lang="ru-RU" sz="4800" dirty="0"/>
              <a:t>подход в обучении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128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F3D86-CB07-4A02-2FB4-11FAE71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Задачи, </a:t>
            </a:r>
            <a:r>
              <a:rPr lang="ru-RU" sz="3600" dirty="0"/>
              <a:t>которые предстоит решить: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99BA5-426C-0C2A-9A55-362614F0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333"/>
            <a:ext cx="10058400" cy="4834467"/>
          </a:xfrm>
        </p:spPr>
        <p:txBody>
          <a:bodyPr/>
          <a:lstStyle/>
          <a:p>
            <a:r>
              <a:rPr lang="ru-RU" dirty="0"/>
              <a:t>Максимально быстрый выход на рынок труда;</a:t>
            </a:r>
          </a:p>
          <a:p>
            <a:endParaRPr lang="ru-RU" dirty="0"/>
          </a:p>
          <a:p>
            <a:r>
              <a:rPr lang="ru-RU" dirty="0"/>
              <a:t>Получение знаний в приоритетной области;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Плотное взаимодействие с рабочим окружением для получения дальнейшего направления движения  в обучении;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Получение работы мечты!</a:t>
            </a:r>
          </a:p>
        </p:txBody>
      </p:sp>
    </p:spTree>
    <p:extLst>
      <p:ext uri="{BB962C8B-B14F-4D97-AF65-F5344CB8AC3E}">
        <p14:creationId xmlns:p14="http://schemas.microsoft.com/office/powerpoint/2010/main" val="2029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F3D86-CB07-4A02-2FB4-11FAE71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ru-RU" dirty="0"/>
              <a:t>1 итерация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99BA5-426C-0C2A-9A55-362614F0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7733"/>
            <a:ext cx="10058400" cy="48344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 нас есть конечная цель – стать руководителем в </a:t>
            </a:r>
            <a:r>
              <a:rPr lang="en-GB" dirty="0"/>
              <a:t>IT-</a:t>
            </a:r>
            <a:r>
              <a:rPr lang="ru-RU" dirty="0"/>
              <a:t>компании. (это может быть </a:t>
            </a:r>
            <a:r>
              <a:rPr lang="en-GB" dirty="0"/>
              <a:t>Project</a:t>
            </a:r>
            <a:r>
              <a:rPr lang="ru-RU" dirty="0"/>
              <a:t>-менеджер, </a:t>
            </a:r>
            <a:r>
              <a:rPr lang="en-GB" dirty="0"/>
              <a:t>Product</a:t>
            </a:r>
            <a:r>
              <a:rPr lang="ru-RU" dirty="0"/>
              <a:t>-менеджер или кто-то еще)</a:t>
            </a:r>
          </a:p>
          <a:p>
            <a:r>
              <a:rPr lang="ru-RU" dirty="0"/>
              <a:t>Проводим анализ стартовых профессий, которые позволяют начать двигаться в нужную нам сторону (тестировщик, верстальщик, аналитик, </a:t>
            </a:r>
            <a:r>
              <a:rPr lang="en-GB" dirty="0"/>
              <a:t>web-</a:t>
            </a:r>
            <a:r>
              <a:rPr lang="ru-RU" dirty="0"/>
              <a:t>мастер и т.п.)</a:t>
            </a:r>
          </a:p>
          <a:p>
            <a:r>
              <a:rPr lang="ru-RU" dirty="0"/>
              <a:t>Проводим самотестирование (колесо компетенций или подобные), в процессе которого понимаем, что нам ближе на данный момент.</a:t>
            </a:r>
          </a:p>
          <a:p>
            <a:r>
              <a:rPr lang="ru-RU" dirty="0"/>
              <a:t>Согласно анализу и тесту принимаем решение о стартовой специализации.</a:t>
            </a:r>
          </a:p>
          <a:p>
            <a:r>
              <a:rPr lang="ru-RU" dirty="0"/>
              <a:t>Ищем курсы, которые поведут нас по выбранной в данный момент специальности.</a:t>
            </a:r>
          </a:p>
          <a:p>
            <a:r>
              <a:rPr lang="ru-RU" dirty="0"/>
              <a:t>Учимся, активно самообучаемся.</a:t>
            </a:r>
          </a:p>
          <a:p>
            <a:r>
              <a:rPr lang="ru-RU" dirty="0"/>
              <a:t>Проводим постоянный самоанализ( Где я сейчас? Чего я достиг? Куда я двигаюсь? Чего мне не хватает? Что мне нравится здесь? Что мне не нравится? Что нужно изменить? Как нужно изменить? И т.п.)</a:t>
            </a:r>
          </a:p>
          <a:p>
            <a:r>
              <a:rPr lang="ru-RU" dirty="0"/>
              <a:t>Ищем работу после окончания курсов.</a:t>
            </a:r>
          </a:p>
          <a:p>
            <a:r>
              <a:rPr lang="ru-RU" dirty="0"/>
              <a:t>Выходим на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F3D86-CB07-4A02-2FB4-11FAE71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ru-RU" dirty="0"/>
              <a:t>2 итерация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99BA5-426C-0C2A-9A55-362614F0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7733"/>
            <a:ext cx="10058400" cy="4834467"/>
          </a:xfrm>
        </p:spPr>
        <p:txBody>
          <a:bodyPr/>
          <a:lstStyle/>
          <a:p>
            <a:r>
              <a:rPr lang="ru-RU" dirty="0"/>
              <a:t>Мы вышли на работу начинающим специалистом;</a:t>
            </a:r>
          </a:p>
          <a:p>
            <a:r>
              <a:rPr lang="ru-RU" dirty="0"/>
              <a:t>В процессе работы мы активно взаимодействуем с командой и понимаем, каких навыков нам не хватает и какое направления для нас становится наиболее приоритетным.</a:t>
            </a:r>
          </a:p>
          <a:p>
            <a:r>
              <a:rPr lang="ru-RU" dirty="0"/>
              <a:t>Активно занимаемся саморазвитием этих навыков и/или учимся на курсах (параллельно с работой).</a:t>
            </a:r>
          </a:p>
          <a:p>
            <a:r>
              <a:rPr lang="ru-RU" dirty="0"/>
              <a:t>Проводим постоянный самоанализ( Где я сейчас? Чего я достиг? Куда я двигаюсь? Чего мне не хватает? Что мне нравится здесь? Что мне не нравится? Что нужно изменить? Как нужно изменить? И т.п.)</a:t>
            </a:r>
          </a:p>
          <a:p>
            <a:r>
              <a:rPr lang="ru-RU" dirty="0"/>
              <a:t>Как только мы понимаем, что достигли нужного уровня для перехода к следующей ступени карьеры, меняем работу или просим повышения в рамках этой же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05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F3D86-CB07-4A02-2FB4-11FAE71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GB" dirty="0"/>
              <a:t>3 </a:t>
            </a:r>
            <a:r>
              <a:rPr lang="ru-RU" sz="4000" dirty="0"/>
              <a:t>и</a:t>
            </a:r>
            <a:r>
              <a:rPr lang="ru-RU" dirty="0"/>
              <a:t> </a:t>
            </a:r>
            <a:r>
              <a:rPr lang="en-GB" dirty="0"/>
              <a:t>N-</a:t>
            </a:r>
            <a:r>
              <a:rPr lang="ru-RU" dirty="0"/>
              <a:t> итерация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99BA5-426C-0C2A-9A55-362614F0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7733"/>
            <a:ext cx="10058400" cy="4834467"/>
          </a:xfrm>
        </p:spPr>
        <p:txBody>
          <a:bodyPr>
            <a:normAutofit/>
          </a:bodyPr>
          <a:lstStyle/>
          <a:p>
            <a:r>
              <a:rPr lang="ru-RU" dirty="0"/>
              <a:t>Мы вышли  на работу по специализации, которую получили на 2-й</a:t>
            </a:r>
            <a:r>
              <a:rPr lang="en-GB" dirty="0"/>
              <a:t> </a:t>
            </a:r>
            <a:r>
              <a:rPr lang="ru-RU" dirty="0"/>
              <a:t> итерации;</a:t>
            </a:r>
          </a:p>
          <a:p>
            <a:r>
              <a:rPr lang="ru-RU" dirty="0"/>
              <a:t>Продолжаем активно взаимодействовать с коллегами для получения обратной связи относительно нашего профессионализма и того, что нам нужно еще подтянуть.</a:t>
            </a:r>
          </a:p>
          <a:p>
            <a:r>
              <a:rPr lang="ru-RU" dirty="0"/>
              <a:t>Активно мониторим рынок, что требуется, кому требуется и т.п.</a:t>
            </a:r>
          </a:p>
          <a:p>
            <a:r>
              <a:rPr lang="ru-RU" dirty="0"/>
              <a:t>Проводим постоянный самоанализ( Где я сейчас? Чего я достиг? Куда я двигаюсь? Чего мне не хватает? Что мне нравится здесь? Что мне не нравится? Что нужно изменить? Как нужно изменить? И т.п.)</a:t>
            </a:r>
          </a:p>
          <a:p>
            <a:r>
              <a:rPr lang="ru-RU" dirty="0"/>
              <a:t>Например, понимаем, что двигаемся не в ту сторону, а для получения адекватных навыков, необходимо подучится на предыдущую специальность. Делаем, условный шаг назад, для того, что скорее стартануть в нужную нам сторону.</a:t>
            </a:r>
          </a:p>
          <a:p>
            <a:r>
              <a:rPr lang="ru-RU" dirty="0"/>
              <a:t>Далее все шаги повторяются до тех пор, пока мы не решим, что это цель достигнута или, что это наш потолок.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66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F3D86-CB07-4A02-2FB4-11FAE71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99BA5-426C-0C2A-9A55-362614F0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81" y="2383366"/>
            <a:ext cx="10058400" cy="209126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2800" dirty="0"/>
              <a:t>Важно понимать, что </a:t>
            </a:r>
            <a:r>
              <a:rPr lang="ru-RU" sz="2800" b="1" dirty="0"/>
              <a:t>наша цель может измениться </a:t>
            </a:r>
          </a:p>
          <a:p>
            <a:pPr marL="0" indent="0" algn="ctr">
              <a:buNone/>
            </a:pPr>
            <a:r>
              <a:rPr lang="ru-RU" sz="2800" dirty="0"/>
              <a:t>в процессе ее достижения, поскольку </a:t>
            </a:r>
          </a:p>
          <a:p>
            <a:pPr marL="0" indent="0" algn="ctr">
              <a:buNone/>
            </a:pPr>
            <a:r>
              <a:rPr lang="ru-RU" sz="2800" b="1" dirty="0"/>
              <a:t>найти свое истинное призвание </a:t>
            </a:r>
            <a:r>
              <a:rPr lang="ru-RU" sz="2800" dirty="0"/>
              <a:t>гораздо важнее, </a:t>
            </a:r>
          </a:p>
          <a:p>
            <a:pPr marL="0" indent="0" algn="ctr">
              <a:buNone/>
            </a:pPr>
            <a:r>
              <a:rPr lang="ru-RU" sz="2800" dirty="0"/>
              <a:t>чем следовать формальным признакам в развитии карьеры 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6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31</TotalTime>
  <Words>509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Cambria</vt:lpstr>
      <vt:lpstr>Rockwell</vt:lpstr>
      <vt:lpstr>Rockwell Condensed</vt:lpstr>
      <vt:lpstr>Wingdings</vt:lpstr>
      <vt:lpstr>Дерево</vt:lpstr>
      <vt:lpstr>Agile – подход в обучении</vt:lpstr>
      <vt:lpstr>Задачи, которые предстоит решить:</vt:lpstr>
      <vt:lpstr>1 итерация</vt:lpstr>
      <vt:lpstr>2 итерация</vt:lpstr>
      <vt:lpstr>3 и N- итерация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– подход в обучении</dc:title>
  <dc:creator>Светлана</dc:creator>
  <cp:lastModifiedBy>Светлана</cp:lastModifiedBy>
  <cp:revision>1</cp:revision>
  <dcterms:created xsi:type="dcterms:W3CDTF">2022-09-27T16:11:22Z</dcterms:created>
  <dcterms:modified xsi:type="dcterms:W3CDTF">2022-09-27T16:42:46Z</dcterms:modified>
</cp:coreProperties>
</file>