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57747-FC15-A40C-DFF8-7703031FD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Электросамокат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97802E-CA36-D589-E81B-D9A4EC486C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 нами будущее транспорта</a:t>
            </a:r>
          </a:p>
        </p:txBody>
      </p:sp>
    </p:spTree>
    <p:extLst>
      <p:ext uri="{BB962C8B-B14F-4D97-AF65-F5344CB8AC3E}">
        <p14:creationId xmlns:p14="http://schemas.microsoft.com/office/powerpoint/2010/main" val="286237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73D8A-B5CB-A7E0-7FE5-59BAB0B6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791" y="924239"/>
            <a:ext cx="5854872" cy="589921"/>
          </a:xfrm>
        </p:spPr>
        <p:txBody>
          <a:bodyPr>
            <a:normAutofit/>
          </a:bodyPr>
          <a:lstStyle/>
          <a:p>
            <a:r>
              <a:rPr lang="ru-RU" sz="3000" dirty="0"/>
              <a:t>Базовая модель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EC4274-1E87-42AF-F8C2-72E48F260CF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771" r="13771"/>
          <a:stretch>
            <a:fillRect/>
          </a:stretch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C7EED19C-AF58-F0B5-3102-49183A040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8247" y="1514161"/>
            <a:ext cx="5846486" cy="414157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Перед Вами модель самоката, нулевой - базовой версии. В данной модели есть все необходимые технологические решения, которые способны порадовать простого пользователя, а именно: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Быстрое передвижение по городу с помощью аккумуляторной батареи;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Отличное сцепление с дорогой;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Удобное управление;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Фонарь для езды в темное время суток.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Блок для отслеживания самоката и его активации/деактивации.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00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C5F32C-AEC2-E8FB-E1F1-F93FEB545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76" y="858579"/>
            <a:ext cx="5854872" cy="724687"/>
          </a:xfrm>
        </p:spPr>
        <p:txBody>
          <a:bodyPr>
            <a:normAutofit/>
          </a:bodyPr>
          <a:lstStyle/>
          <a:p>
            <a:r>
              <a:rPr lang="ru-RU" dirty="0"/>
              <a:t>Модель №1. </a:t>
            </a:r>
            <a:r>
              <a:rPr lang="ru-RU" sz="1800" dirty="0"/>
              <a:t>(</a:t>
            </a:r>
            <a:r>
              <a:rPr lang="en-GB" sz="1800" dirty="0"/>
              <a:t>MVP#1</a:t>
            </a:r>
            <a:r>
              <a:rPr lang="ru-RU" sz="1800" dirty="0"/>
              <a:t>, итерация1)</a:t>
            </a:r>
            <a:endParaRPr lang="ru-RU" sz="19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16BF0E-833A-060B-520C-C3234FD8F73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095" r="26095"/>
          <a:stretch>
            <a:fillRect/>
          </a:stretch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9A2016EF-E711-DD75-32BF-ECB695DCE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8247" y="1583267"/>
            <a:ext cx="5846486" cy="3566468"/>
          </a:xfrm>
        </p:spPr>
        <p:txBody>
          <a:bodyPr>
            <a:normAutofit/>
          </a:bodyPr>
          <a:lstStyle/>
          <a:p>
            <a:r>
              <a:rPr lang="ru-RU" dirty="0"/>
              <a:t>Первое, чем необходимо снабдить самокат – это </a:t>
            </a:r>
            <a:r>
              <a:rPr lang="ru-RU" b="1" dirty="0"/>
              <a:t>встроенным </a:t>
            </a:r>
            <a:r>
              <a:rPr lang="en-GB" b="1" dirty="0"/>
              <a:t>GPS-</a:t>
            </a:r>
            <a:r>
              <a:rPr lang="ru-RU" b="1" dirty="0"/>
              <a:t>модулем.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Это позволит отслеживать местонахождение самоката.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Позволит в приложении видеть ближайшие самокаты к пользователю.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 тому же </a:t>
            </a:r>
            <a:r>
              <a:rPr lang="en-GB" dirty="0"/>
              <a:t>GPS </a:t>
            </a:r>
            <a:r>
              <a:rPr lang="ru-RU" dirty="0"/>
              <a:t>модуль будет хорошей базой для дальнейшего апгрейда (навигатора с картой города).</a:t>
            </a:r>
          </a:p>
        </p:txBody>
      </p:sp>
    </p:spTree>
    <p:extLst>
      <p:ext uri="{BB962C8B-B14F-4D97-AF65-F5344CB8AC3E}">
        <p14:creationId xmlns:p14="http://schemas.microsoft.com/office/powerpoint/2010/main" val="342608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075DD-C5E1-4E81-1D82-51462B51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76" y="892446"/>
            <a:ext cx="5854872" cy="623087"/>
          </a:xfrm>
        </p:spPr>
        <p:txBody>
          <a:bodyPr>
            <a:normAutofit/>
          </a:bodyPr>
          <a:lstStyle/>
          <a:p>
            <a:r>
              <a:rPr lang="ru-RU" sz="3000" dirty="0"/>
              <a:t>Модель №1.2 </a:t>
            </a:r>
            <a:r>
              <a:rPr lang="ru-RU" sz="1700" dirty="0"/>
              <a:t>(итерация 2)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5735A6-A06B-F853-AD52-32E02D72FEB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428" r="16428"/>
          <a:stretch>
            <a:fillRect/>
          </a:stretch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9743CAD-B7A5-682E-6121-A3CA69296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8247" y="1667933"/>
            <a:ext cx="5846486" cy="3945467"/>
          </a:xfrm>
        </p:spPr>
        <p:txBody>
          <a:bodyPr>
            <a:normAutofit/>
          </a:bodyPr>
          <a:lstStyle/>
          <a:p>
            <a:r>
              <a:rPr lang="ru-RU" dirty="0"/>
              <a:t>Первое, что мы хотим изменить в базовой модели – это установить </a:t>
            </a:r>
            <a:r>
              <a:rPr lang="ru-RU" b="1" dirty="0"/>
              <a:t>солнечную батарею</a:t>
            </a:r>
            <a:r>
              <a:rPr lang="ru-RU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Это позволит значительно сэкономить на заправке </a:t>
            </a:r>
            <a:r>
              <a:rPr lang="ru-RU" dirty="0" err="1"/>
              <a:t>электросамокатов</a:t>
            </a:r>
            <a:r>
              <a:rPr lang="ru-RU" dirty="0"/>
              <a:t>, а также упразднит необходимость в станции по зарядке.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Батарея будет установлена на платформу для езды на самокате.  Блок будет выполнен из закаленного стекла, поэтому удары и вес человека ему не страшны.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747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38CF9-C9C2-149C-30F0-D6112504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76" y="833165"/>
            <a:ext cx="5854872" cy="578753"/>
          </a:xfrm>
        </p:spPr>
        <p:txBody>
          <a:bodyPr/>
          <a:lstStyle/>
          <a:p>
            <a:r>
              <a:rPr lang="ru-RU" sz="3200" dirty="0"/>
              <a:t>Модель №1.3 </a:t>
            </a:r>
            <a:r>
              <a:rPr lang="ru-RU" sz="1800" dirty="0"/>
              <a:t>(итерация 3) 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87478A-0792-9F0E-33CE-8A383676F2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9192" r="29192"/>
          <a:stretch>
            <a:fillRect/>
          </a:stretch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51996FE2-45C0-A4A3-D7AC-5D78A9EC9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8247" y="1411919"/>
            <a:ext cx="5846486" cy="3737816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Третьим дополнением считаем необходимым сделать </a:t>
            </a:r>
            <a:r>
              <a:rPr lang="ru-RU" b="1" dirty="0"/>
              <a:t>встроенный навигатор </a:t>
            </a:r>
            <a:r>
              <a:rPr lang="ru-RU" dirty="0"/>
              <a:t>с картой города.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Это привлечет внимание пользователей, поскольку, не нужно будет крепить к самокату свой телефон для поиска необходимого маршрута.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этом при активации самоката с телефона, можно будет сразу же в приложении набить необходимую точку и </a:t>
            </a:r>
            <a:r>
              <a:rPr lang="en-GB" dirty="0"/>
              <a:t>GPS </a:t>
            </a:r>
            <a:r>
              <a:rPr lang="ru-RU" dirty="0"/>
              <a:t>модуль автоматически активируется на самокате, построит маршрут и выведет его на экран навигатора.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Встроенный навигатор даст пользователю ощущение безопасности за свой телефон (дождь, падение и т.п.)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825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BEEA7-AD49-B447-FE7E-F876A290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76" y="892448"/>
            <a:ext cx="5854872" cy="640020"/>
          </a:xfrm>
        </p:spPr>
        <p:txBody>
          <a:bodyPr>
            <a:normAutofit fontScale="90000"/>
          </a:bodyPr>
          <a:lstStyle/>
          <a:p>
            <a:r>
              <a:rPr lang="ru-RU" sz="4800" dirty="0"/>
              <a:t>Модель №1.4 </a:t>
            </a:r>
            <a:r>
              <a:rPr lang="ru-RU" sz="1900" dirty="0"/>
              <a:t>(итерация 4)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2B0C99-33D7-4F17-2C1F-766250088A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916" r="13916"/>
          <a:stretch>
            <a:fillRect/>
          </a:stretch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CA71859F-5843-C4A5-77C6-DE04604E1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8454" y="1532468"/>
            <a:ext cx="5846486" cy="4097865"/>
          </a:xfrm>
        </p:spPr>
        <p:txBody>
          <a:bodyPr/>
          <a:lstStyle/>
          <a:p>
            <a:r>
              <a:rPr lang="ru-RU" dirty="0"/>
              <a:t>Последним дополнением к нашей модели мы сделаем модуль для активации самоката по </a:t>
            </a:r>
            <a:r>
              <a:rPr lang="ru-RU" b="1" dirty="0"/>
              <a:t>отпечатку пальца.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Любителям новеньких фичей очень понравится.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Это ускорит процесс активации самоката.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нужно будет вводить никаких данных, кроме предварительной регистрации в приложении (но это один раз и навсегда)</a:t>
            </a:r>
          </a:p>
        </p:txBody>
      </p:sp>
    </p:spTree>
    <p:extLst>
      <p:ext uri="{BB962C8B-B14F-4D97-AF65-F5344CB8AC3E}">
        <p14:creationId xmlns:p14="http://schemas.microsoft.com/office/powerpoint/2010/main" val="52110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1EBCE-8116-BEC1-3E04-B4A22E69D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790808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Процесс разработки </a:t>
            </a:r>
            <a:r>
              <a:rPr lang="ru-RU" sz="2800" dirty="0" err="1"/>
              <a:t>электросамоката</a:t>
            </a:r>
            <a:r>
              <a:rPr lang="ru-RU" sz="2800" dirty="0"/>
              <a:t> по итеративной модели: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2C24D0-56FE-F548-675D-E4D55FC17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54200"/>
            <a:ext cx="7590397" cy="3937000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Сначала необходимо проанализировать рынок на наличие прямых конкурентов.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Собрать информацию об актуальности данных фичей.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Сборка первой базовой модели (нулевая версия)</a:t>
            </a:r>
          </a:p>
          <a:p>
            <a:pPr marL="0" indent="0">
              <a:buNone/>
            </a:pPr>
            <a:r>
              <a:rPr lang="ru-RU" dirty="0"/>
              <a:t>Эти 3 пункта выполнены еще до поиска инвесторов.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ru-RU" dirty="0"/>
              <a:t>Итерация 1. Приступить к установке в базовой модели первой фичи ( встроенный </a:t>
            </a:r>
            <a:r>
              <a:rPr lang="en-GB" dirty="0"/>
              <a:t>GPS-</a:t>
            </a:r>
            <a:r>
              <a:rPr lang="ru-RU" dirty="0"/>
              <a:t>модуль);</a:t>
            </a:r>
          </a:p>
          <a:p>
            <a:pPr marL="914400" lvl="1" indent="-457200">
              <a:buFont typeface="+mj-lt"/>
              <a:buAutoNum type="alphaLcPeriod"/>
            </a:pPr>
            <a:r>
              <a:rPr lang="ru-RU" dirty="0"/>
              <a:t>Необходимо разработать сам </a:t>
            </a:r>
            <a:r>
              <a:rPr lang="en-GB" dirty="0"/>
              <a:t>GPS-</a:t>
            </a:r>
            <a:r>
              <a:rPr lang="ru-RU" dirty="0"/>
              <a:t>модуль (или купить готовый, который будет отвечать нашим требованиям)</a:t>
            </a:r>
          </a:p>
          <a:p>
            <a:pPr marL="914400" lvl="1" indent="-457200">
              <a:buFont typeface="+mj-lt"/>
              <a:buAutoNum type="alphaLcPeriod"/>
            </a:pPr>
            <a:r>
              <a:rPr lang="ru-RU" dirty="0"/>
              <a:t>Разработать ПО (поиск устройства, привязка модуля к приложению аренды самоката и т.п.)</a:t>
            </a:r>
          </a:p>
          <a:p>
            <a:pPr marL="914400" lvl="1" indent="-457200">
              <a:buFont typeface="+mj-lt"/>
              <a:buAutoNum type="alphaLcPeriod"/>
            </a:pPr>
            <a:r>
              <a:rPr lang="ru-RU" dirty="0"/>
              <a:t>Установить </a:t>
            </a:r>
            <a:r>
              <a:rPr lang="en-GB" dirty="0"/>
              <a:t>GPS</a:t>
            </a:r>
            <a:r>
              <a:rPr lang="ru-RU" dirty="0"/>
              <a:t>-модуль и активировать  его.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ru-RU" dirty="0"/>
              <a:t>Итерация 2. Установка солнечной батареи.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ru-RU" dirty="0"/>
              <a:t>Разработка самой батареи (она должна быть противоударной и выдерживать вес до 150кг)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ru-RU" dirty="0"/>
              <a:t>Итерация 3. Установка навигатора.</a:t>
            </a:r>
          </a:p>
          <a:p>
            <a:pPr marL="914400" lvl="1" indent="-457200">
              <a:buFont typeface="+mj-lt"/>
              <a:buAutoNum type="alphaLcParenR"/>
            </a:pPr>
            <a:r>
              <a:rPr lang="ru-RU" dirty="0"/>
              <a:t>Разработать  или купить само устройство;</a:t>
            </a:r>
          </a:p>
          <a:p>
            <a:pPr marL="914400" lvl="1" indent="-457200">
              <a:buFont typeface="+mj-lt"/>
              <a:buAutoNum type="alphaLcParenR"/>
            </a:pPr>
            <a:r>
              <a:rPr lang="ru-RU" dirty="0"/>
              <a:t>Разработать или купить ПО, которое обеспечит работу навигатора (встроенные карты, построение маршрута)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ru-RU" dirty="0"/>
              <a:t>Итерация 4. Установка модуля по считыванию отпечатка пальца.</a:t>
            </a:r>
          </a:p>
          <a:p>
            <a:pPr marL="914400" lvl="1" indent="-457200">
              <a:buFont typeface="+mj-lt"/>
              <a:buAutoNum type="alphaLcParenR"/>
            </a:pPr>
            <a:r>
              <a:rPr lang="ru-RU" dirty="0"/>
              <a:t>Разработать  или купить само устройство, которое будет считывать отпечаток пальца</a:t>
            </a:r>
          </a:p>
          <a:p>
            <a:pPr marL="914400" lvl="1" indent="-457200">
              <a:buFont typeface="+mj-lt"/>
              <a:buAutoNum type="alphaLcParenR"/>
            </a:pPr>
            <a:r>
              <a:rPr lang="ru-RU" dirty="0"/>
              <a:t>Разработать или купить ПО, которое будет связано с приложением аренды самоката.</a:t>
            </a:r>
          </a:p>
        </p:txBody>
      </p:sp>
    </p:spTree>
    <p:extLst>
      <p:ext uri="{BB962C8B-B14F-4D97-AF65-F5344CB8AC3E}">
        <p14:creationId xmlns:p14="http://schemas.microsoft.com/office/powerpoint/2010/main" val="27411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6609C-CE57-6915-12A7-3B2937F7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76" y="858580"/>
            <a:ext cx="5854872" cy="597687"/>
          </a:xfrm>
        </p:spPr>
        <p:txBody>
          <a:bodyPr>
            <a:normAutofit fontScale="90000"/>
          </a:bodyPr>
          <a:lstStyle/>
          <a:p>
            <a:r>
              <a:rPr lang="ru-RU" sz="2000" dirty="0"/>
              <a:t>Процесс разработки </a:t>
            </a:r>
            <a:r>
              <a:rPr lang="ru-RU" sz="2000" dirty="0" err="1"/>
              <a:t>электросамоката</a:t>
            </a:r>
            <a:r>
              <a:rPr lang="ru-RU" sz="2000" dirty="0"/>
              <a:t> по итеративной модели: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DC9375-A1A7-AF9E-65BF-B2A1F6A517E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1056" r="31056"/>
          <a:stretch>
            <a:fillRect/>
          </a:stretch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CBAED6F5-EEC3-73A8-2245-963D3D047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8247" y="1456267"/>
            <a:ext cx="5846486" cy="4272220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Сначала необходимо проанализировать рынок на наличие прямых конкурентов.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Собрать информацию об актуальности данных фичей.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Сборка первой базовой модели (нулевая версия)</a:t>
            </a:r>
          </a:p>
          <a:p>
            <a:pPr marL="0" indent="0" algn="ctr">
              <a:buNone/>
            </a:pPr>
            <a:r>
              <a:rPr lang="ru-RU" i="1" dirty="0"/>
              <a:t>Эти 3 пункта выполнены еще до поиска инвесторов.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ru-RU" dirty="0"/>
              <a:t>Итерация 1. Приступить к установке в базовой модели первой фичи ( встроенный </a:t>
            </a:r>
            <a:r>
              <a:rPr lang="en-GB" dirty="0"/>
              <a:t>GPS-</a:t>
            </a:r>
            <a:r>
              <a:rPr lang="ru-RU" dirty="0"/>
              <a:t>модуль);</a:t>
            </a:r>
          </a:p>
          <a:p>
            <a:pPr marL="914400" lvl="1" indent="-457200">
              <a:buFont typeface="+mj-lt"/>
              <a:buAutoNum type="alphaLcPeriod"/>
            </a:pPr>
            <a:r>
              <a:rPr lang="ru-RU" dirty="0"/>
              <a:t>Необходимо разработать сам </a:t>
            </a:r>
            <a:r>
              <a:rPr lang="en-GB" dirty="0"/>
              <a:t>GPS-</a:t>
            </a:r>
            <a:r>
              <a:rPr lang="ru-RU" dirty="0"/>
              <a:t>модуль (или купить готовый, который будет отвечать нашим требованиям)</a:t>
            </a:r>
          </a:p>
          <a:p>
            <a:pPr marL="914400" lvl="1" indent="-457200">
              <a:buFont typeface="+mj-lt"/>
              <a:buAutoNum type="alphaLcPeriod"/>
            </a:pPr>
            <a:r>
              <a:rPr lang="ru-RU" dirty="0"/>
              <a:t>Разработать ПО (поиск устройства, привязка модуля к приложению аренды самоката и т.п.)</a:t>
            </a:r>
          </a:p>
          <a:p>
            <a:pPr marL="914400" lvl="1" indent="-457200">
              <a:buFont typeface="+mj-lt"/>
              <a:buAutoNum type="alphaLcPeriod"/>
            </a:pPr>
            <a:r>
              <a:rPr lang="ru-RU" dirty="0"/>
              <a:t>Установить </a:t>
            </a:r>
            <a:r>
              <a:rPr lang="en-GB" dirty="0"/>
              <a:t>GPS</a:t>
            </a:r>
            <a:r>
              <a:rPr lang="ru-RU" dirty="0"/>
              <a:t>-модуль и активировать  его.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ru-RU" dirty="0"/>
              <a:t>Итерация 2. Установка солнечной батареи.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ru-RU" dirty="0"/>
              <a:t>Разработка самой батареи (она должна быть противоударной и выдерживать вес до 150кг)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ru-RU" dirty="0"/>
              <a:t>Итерация 3. Установка навигатора.</a:t>
            </a:r>
          </a:p>
          <a:p>
            <a:pPr marL="914400" lvl="1" indent="-457200">
              <a:buFont typeface="+mj-lt"/>
              <a:buAutoNum type="alphaLcParenR"/>
            </a:pPr>
            <a:r>
              <a:rPr lang="ru-RU" dirty="0"/>
              <a:t>Разработать  или купить само устройство;</a:t>
            </a:r>
          </a:p>
          <a:p>
            <a:pPr marL="914400" lvl="1" indent="-457200">
              <a:buFont typeface="+mj-lt"/>
              <a:buAutoNum type="alphaLcParenR"/>
            </a:pPr>
            <a:r>
              <a:rPr lang="ru-RU" dirty="0"/>
              <a:t>Разработать или купить ПО, которое обеспечит работу навигатора (встроенные карты, построение маршрута)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ru-RU" dirty="0"/>
              <a:t>Итерация 4. Установка модуля по считыванию отпечатка пальца.</a:t>
            </a:r>
          </a:p>
          <a:p>
            <a:pPr marL="914400" lvl="1" indent="-457200">
              <a:buFont typeface="+mj-lt"/>
              <a:buAutoNum type="alphaLcParenR"/>
            </a:pPr>
            <a:r>
              <a:rPr lang="ru-RU" dirty="0"/>
              <a:t>Разработать  или купить само устройство, которое будет считывать отпечаток пальца</a:t>
            </a:r>
          </a:p>
          <a:p>
            <a:pPr marL="914400" lvl="1" indent="-457200">
              <a:buFont typeface="+mj-lt"/>
              <a:buAutoNum type="alphaLcParenR"/>
            </a:pPr>
            <a:r>
              <a:rPr lang="ru-RU" dirty="0"/>
              <a:t>Разработать или купить ПО, которое будет связано с приложением аренды самоката.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582181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59</TotalTime>
  <Words>692</Words>
  <Application>Microsoft Office PowerPoint</Application>
  <PresentationFormat>Широкоэкранный</PresentationFormat>
  <Paragraphs>62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Галерея</vt:lpstr>
      <vt:lpstr>Электросамокат</vt:lpstr>
      <vt:lpstr>Базовая модель</vt:lpstr>
      <vt:lpstr>Модель №1. (MVP#1, итерация1)</vt:lpstr>
      <vt:lpstr>Модель №1.2 (итерация 2) </vt:lpstr>
      <vt:lpstr>Модель №1.3 (итерация 3) </vt:lpstr>
      <vt:lpstr>Модель №1.4 (итерация 4) </vt:lpstr>
      <vt:lpstr>Процесс разработки электросамоката по итеративной модели:</vt:lpstr>
      <vt:lpstr>Процесс разработки электросамоката по итеративной модели: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Электросамокат</dc:title>
  <dc:creator>Светлана</dc:creator>
  <cp:lastModifiedBy>Светлана</cp:lastModifiedBy>
  <cp:revision>1</cp:revision>
  <dcterms:created xsi:type="dcterms:W3CDTF">2022-09-26T14:23:05Z</dcterms:created>
  <dcterms:modified xsi:type="dcterms:W3CDTF">2022-09-26T15:22:33Z</dcterms:modified>
</cp:coreProperties>
</file>