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7476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6204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0945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652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93007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02511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10000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96910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4900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2895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1406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6686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1607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0573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6385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4891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956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EDFF-6B5F-44DA-92D5-07F97D5A3E6D}" type="datetimeFigureOut">
              <a:rPr lang="es-PA" smtClean="0"/>
              <a:t>03/05/2024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91DF-67E1-42CA-B33C-F80C628BC59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78088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019E1-5114-4507-8C6A-948047E7E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960" y="1898179"/>
            <a:ext cx="5468643" cy="1530821"/>
          </a:xfrm>
        </p:spPr>
        <p:txBody>
          <a:bodyPr>
            <a:normAutofit/>
          </a:bodyPr>
          <a:lstStyle/>
          <a:p>
            <a:r>
              <a:rPr lang="es-PA" dirty="0"/>
              <a:t>Elecciones </a:t>
            </a:r>
            <a:br>
              <a:rPr lang="es-PA" dirty="0"/>
            </a:br>
            <a:r>
              <a:rPr lang="es-PA" dirty="0"/>
              <a:t>generales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E8067-C58B-4605-B1E0-883B2738B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2263" y="3604913"/>
            <a:ext cx="3083263" cy="1311251"/>
          </a:xfrm>
        </p:spPr>
        <p:txBody>
          <a:bodyPr/>
          <a:lstStyle/>
          <a:p>
            <a:r>
              <a:rPr lang="es-PA" dirty="0"/>
              <a:t>BRIAN RODRÍGUEZ</a:t>
            </a:r>
          </a:p>
          <a:p>
            <a:r>
              <a:rPr lang="es-PA" dirty="0"/>
              <a:t>ALEXANDER ZHUO</a:t>
            </a:r>
          </a:p>
        </p:txBody>
      </p:sp>
    </p:spTree>
    <p:extLst>
      <p:ext uri="{BB962C8B-B14F-4D97-AF65-F5344CB8AC3E}">
        <p14:creationId xmlns:p14="http://schemas.microsoft.com/office/powerpoint/2010/main" val="371736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15BF1F7-F071-4E99-8765-3D7F574B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72" y="117229"/>
            <a:ext cx="4623693" cy="6525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7430229-D50E-4A46-BAAC-A6352206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4" y="58614"/>
            <a:ext cx="4729513" cy="6642254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1054F54-E114-4D07-A2FF-F0859590F8AF}"/>
              </a:ext>
            </a:extLst>
          </p:cNvPr>
          <p:cNvSpPr/>
          <p:nvPr/>
        </p:nvSpPr>
        <p:spPr>
          <a:xfrm>
            <a:off x="5463440" y="4580878"/>
            <a:ext cx="1076780" cy="77235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5813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B828653-D9F8-4F24-825F-BD6EE8A0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880" y="66581"/>
            <a:ext cx="4634214" cy="64185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0D80AB-4290-4DA6-8990-9A454F9B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55" y="-4439"/>
            <a:ext cx="4432089" cy="6560598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4949FFF-6B0E-4B46-91E0-AAC26D4C2C6C}"/>
              </a:ext>
            </a:extLst>
          </p:cNvPr>
          <p:cNvSpPr/>
          <p:nvPr/>
        </p:nvSpPr>
        <p:spPr>
          <a:xfrm>
            <a:off x="5308994" y="2703250"/>
            <a:ext cx="1371886" cy="114521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4750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3D0723B-9CAA-429A-B0BE-2269EB68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8" y="130945"/>
            <a:ext cx="4634214" cy="64185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613B7C-FC43-4F74-B052-C32A2AE3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145" y="174733"/>
            <a:ext cx="4634214" cy="6508534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77126777-43CE-4530-99ED-0145AB00E498}"/>
              </a:ext>
            </a:extLst>
          </p:cNvPr>
          <p:cNvSpPr/>
          <p:nvPr/>
        </p:nvSpPr>
        <p:spPr>
          <a:xfrm>
            <a:off x="5273336" y="2947386"/>
            <a:ext cx="932155" cy="7457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9663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C621EC1-7907-4D03-BAC6-8E0D7E91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41" y="174733"/>
            <a:ext cx="4634214" cy="65085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123AB1B-1591-4677-9E51-76EC99512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891" y="219722"/>
            <a:ext cx="4645568" cy="6418556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957ECE92-0F2A-417F-8811-0474456F4E9C}"/>
              </a:ext>
            </a:extLst>
          </p:cNvPr>
          <p:cNvSpPr/>
          <p:nvPr/>
        </p:nvSpPr>
        <p:spPr>
          <a:xfrm>
            <a:off x="5267900" y="3231472"/>
            <a:ext cx="941033" cy="67470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1291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DEFFA8D-6724-44E3-A0EA-2CB856C4D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8" y="130945"/>
            <a:ext cx="4634214" cy="64185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EF63DA0-54D8-4108-B48B-DDA86B25A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904" y="195108"/>
            <a:ext cx="5110810" cy="6290227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72DFCDFF-5801-48E4-AFE4-BEDDB8E78C47}"/>
              </a:ext>
            </a:extLst>
          </p:cNvPr>
          <p:cNvSpPr/>
          <p:nvPr/>
        </p:nvSpPr>
        <p:spPr>
          <a:xfrm>
            <a:off x="5167564" y="4483224"/>
            <a:ext cx="692458" cy="55929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8902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34ED8B3-36EB-4F8B-A120-3A98D73CD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8" y="130945"/>
            <a:ext cx="4634214" cy="64185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B09D85A-C00E-4883-AD29-78EF89D43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10" y="219722"/>
            <a:ext cx="5087234" cy="6418555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0C41249-23AA-47BF-B487-5BFC0A386D5D}"/>
              </a:ext>
            </a:extLst>
          </p:cNvPr>
          <p:cNvSpPr/>
          <p:nvPr/>
        </p:nvSpPr>
        <p:spPr>
          <a:xfrm>
            <a:off x="5146035" y="4767309"/>
            <a:ext cx="905522" cy="7102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2967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2CA22BE-FE6F-46BC-AB8A-12CEC5E2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57" y="68801"/>
            <a:ext cx="4634214" cy="64185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962D35-F5C0-49A5-A577-AFBA4410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333" y="200855"/>
            <a:ext cx="4930651" cy="6154446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FC9E0B3-CE33-4C07-8F5A-7C07E5349C01}"/>
              </a:ext>
            </a:extLst>
          </p:cNvPr>
          <p:cNvSpPr/>
          <p:nvPr/>
        </p:nvSpPr>
        <p:spPr>
          <a:xfrm>
            <a:off x="5273757" y="4563122"/>
            <a:ext cx="878889" cy="75460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5699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3B677-BE06-4696-908E-FB15E086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CF7013-EFE5-43C4-8DA1-39946C3DE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49835"/>
            <a:ext cx="10353762" cy="3695136"/>
          </a:xfrm>
        </p:spPr>
        <p:txBody>
          <a:bodyPr/>
          <a:lstStyle/>
          <a:p>
            <a:r>
              <a:rPr lang="es-PA" sz="2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idea central de la aplicación es facilitar a los usuarios información relevante y actualizada sobre las elecciones generales. La aplicación servirá como una herramienta informativa y de participación cívica para ciudadanos interesados en seguir de cerca el proceso electoral, acceder a datos de candidatos y partidos.</a:t>
            </a:r>
            <a:endParaRPr lang="es-P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74083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20836-4ECA-415F-BC69-A679FD4D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DESCRIPCION GENERAL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7C885-EF6A-4D77-8933-FAB42CE4A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Acceder a información clara y objetiva sobre elecciones generales, la falta de una plataforma centralizada para obtener información sobre candidatos, propuestas y resultados puede llevar a la desinformación y la toma de decisiones poco fundamentadas. Esta aplicación busca abordar ese problema proporcionando una fuente confiable y accesible de información electoral.</a:t>
            </a:r>
            <a:endParaRPr lang="es-P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93905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FDBB3-575B-41BA-B020-3EC35F89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873" y="627356"/>
            <a:ext cx="6995605" cy="1326321"/>
          </a:xfrm>
        </p:spPr>
        <p:txBody>
          <a:bodyPr/>
          <a:lstStyle/>
          <a:p>
            <a:r>
              <a:rPr lang="es-PA" dirty="0"/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DF1914-AD3C-4F4F-B885-DB2C624E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PA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 sobre candidatos: Permite a los usuarios obtener detalles sobre los candidatos, sus plataformas políticas y antecedentes.</a:t>
            </a:r>
            <a:endParaRPr lang="es-P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PA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Calendario electoral: Proporciona fechas clave del proceso electoral, como debates, votaciones anticipadas y el día de las elecciones.</a:t>
            </a:r>
            <a:endParaRPr lang="es-P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PA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Directorio de centros de votación: Ayuda a los usuarios a encontrar los lugares de votación más cercanos.</a:t>
            </a:r>
            <a:endParaRPr lang="es-P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95262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7469-9BB2-4921-9615-11F029D1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LIMITACIONES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376BE-3417-4EAC-AE35-E40E6516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PA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no permitirá la votación en sí misma, ya que esto está regulado por las autoridades electorales oficiales.</a:t>
            </a:r>
            <a:endParaRPr lang="es-P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PA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dependerá de fuentes de datos públicas y autorizadas para garantizar la precisión y la imparcialidad de la información.</a:t>
            </a:r>
            <a:endParaRPr lang="es-P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PA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disponibilidad de ciertas características puede depender de la disponibilidad de datos actualizados y la cooperación de las autoridades electorales.</a:t>
            </a:r>
            <a:endParaRPr lang="es-P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37180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EE800-4042-4D2A-8598-E832B9A6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DEFINICIÓN DE LOS USUARIOS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4A757-C349-409A-9F2A-7B1CE266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A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está diseñada para un público diverso, incluyendo:</a:t>
            </a:r>
            <a:endParaRPr lang="es-P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PA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Ciudadanos interesados en obtener información detallada sobre candidatos y propuestas electorales.</a:t>
            </a:r>
            <a:endParaRPr lang="es-P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PA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Personas que deseen seguir de cerca el proceso electoral, incluyendo fechas importantes y eventos relacionados.</a:t>
            </a:r>
            <a:endParaRPr lang="es-P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62954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3A8CB-33E4-416C-B961-B01C69E0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OPORTUNIDADES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4C121-ABBE-4FA6-9535-500673F4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A" sz="2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datos: Ofrecer servicios de análisis de datos electorales a terceros interesados, como partidos políticos y consultores.</a:t>
            </a:r>
            <a:endParaRPr lang="es-P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3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B320F35-4049-4306-BA36-5E935B9C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23" y="107873"/>
            <a:ext cx="4729513" cy="66422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948C6D-C778-4533-B233-BD9883AA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428" y="107873"/>
            <a:ext cx="4487253" cy="6642254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BCBB98D-CCDD-4850-BD3F-1603E0AC000E}"/>
              </a:ext>
            </a:extLst>
          </p:cNvPr>
          <p:cNvSpPr/>
          <p:nvPr/>
        </p:nvSpPr>
        <p:spPr>
          <a:xfrm>
            <a:off x="5157926" y="701335"/>
            <a:ext cx="1795502" cy="114522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233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7F5212-2447-45BE-9A68-C5680454C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23" y="107873"/>
            <a:ext cx="4729513" cy="66422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9F70F5-C3D3-445A-B24C-1FCF73333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05" y="107873"/>
            <a:ext cx="4831028" cy="6498454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192804FC-97A2-4E1D-99DD-01DBD7DB3C99}"/>
              </a:ext>
            </a:extLst>
          </p:cNvPr>
          <p:cNvSpPr/>
          <p:nvPr/>
        </p:nvSpPr>
        <p:spPr>
          <a:xfrm>
            <a:off x="5223419" y="2905218"/>
            <a:ext cx="1225118" cy="77235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89671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57</TotalTime>
  <Words>311</Words>
  <Application>Microsoft Office PowerPoint</Application>
  <PresentationFormat>Panorámica</PresentationFormat>
  <Paragraphs>21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Rockwell</vt:lpstr>
      <vt:lpstr>Damask</vt:lpstr>
      <vt:lpstr>Elecciones  generales</vt:lpstr>
      <vt:lpstr>IDEA</vt:lpstr>
      <vt:lpstr>DESCRIPCION GENERAL DEL PROBLEMA</vt:lpstr>
      <vt:lpstr>ALCANCE</vt:lpstr>
      <vt:lpstr>LIMITACIONES</vt:lpstr>
      <vt:lpstr>DEFINICIÓN DE LOS USUARIOS OBJETIVOS</vt:lpstr>
      <vt:lpstr>OPORTUNIDADES DE NEGOCIO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Elecciones  generales</dc:title>
  <dc:creator>Alex</dc:creator>
  <cp:lastModifiedBy>Alex</cp:lastModifiedBy>
  <cp:revision>4</cp:revision>
  <dcterms:created xsi:type="dcterms:W3CDTF">2024-03-05T19:59:59Z</dcterms:created>
  <dcterms:modified xsi:type="dcterms:W3CDTF">2024-03-05T20:57:48Z</dcterms:modified>
</cp:coreProperties>
</file>