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1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9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6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2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BD52CB60-B58E-877E-4C2E-08BBFFE6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69" r="1" b="15145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0F9C4-2D53-C423-276E-B84B56F3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BlackBerry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4C3D-7793-4388-C45D-C7C6E5DB1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Brian Rodriguez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23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C5DB1-C542-2730-6C3E-14B3CFC1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Historia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23D2F-1488-CDD0-5559-0CAA0815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686283"/>
            <a:ext cx="5221625" cy="34854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D0DA-4C05-07D0-9C72-CA4B5601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s-419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BlackBerry OS es un sistema operativo móvil de código cerrado desarrollado por BlackBerry, antigua Research In Motion (RIM); para los dispositivos BlackBerry. </a:t>
            </a:r>
          </a:p>
          <a:p>
            <a:r>
              <a:rPr lang="es-419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permite multitarea y tiene soporte para diferentes métodos de entrada adoptados por RIM para su uso en computadoras de mano, particularmente la trackwheel, trackball, touchpad y pantallas táctiles. Su desarrollo se remonta la aparición de los primeros handheld en 1999. </a:t>
            </a:r>
          </a:p>
          <a:p>
            <a:r>
              <a:rPr lang="es-419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dispositivos permiten el acceso a correo electrónico, navegación web y sincronización con programas como Microsoft Exchange o Lotus Notes aparte de poder hacer las funciones usuales de un teléfono móvil.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510F-A224-912F-0DD9-8941FC79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Caracteristicas y versiones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448B-C2C9-D439-5EFA-1D6D0A04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Diseñado para equipos celulares.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Editor de textos, MS Word,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Point, Excel.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Dirigido al ámbito profesional.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Administrador de archivos.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Acceso a internet.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5837CD-D90A-F966-0A2F-46C16ABC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18" y="1825625"/>
            <a:ext cx="8502838" cy="389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9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A100-16D9-AE04-BC40-2992F4C4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4200"/>
              <a:t>Funcionalidades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7C0E3-582A-69F7-948C-3FFDE4637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2600067"/>
            <a:ext cx="5221625" cy="165786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0260-8D82-BC34-A0D1-B28CBDCF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s-ES" sz="1800"/>
              <a:t>El OS BlackBerry está claramente orientado a su uso profesional como gestor de correo electrónico y agenda.</a:t>
            </a:r>
          </a:p>
          <a:p>
            <a:r>
              <a:rPr lang="es-ES" sz="1800"/>
              <a:t> Desde la cuarta versión se puede sincronizar el dispositivo con el correo electrónico, el calendario, tareas, notas y contactos de Microsoft Exchange Server además es compatible también con Lotus Notes y Novell GroupWise.</a:t>
            </a: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907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BlackBerry</vt:lpstr>
      <vt:lpstr>Historia</vt:lpstr>
      <vt:lpstr>Caracteristicas y versiones </vt:lpstr>
      <vt:lpstr>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BlackBerry</dc:title>
  <dc:creator>Brian Rodriguez</dc:creator>
  <cp:lastModifiedBy>Brian Rodriguez</cp:lastModifiedBy>
  <cp:revision>1</cp:revision>
  <dcterms:created xsi:type="dcterms:W3CDTF">2024-01-19T02:23:24Z</dcterms:created>
  <dcterms:modified xsi:type="dcterms:W3CDTF">2024-01-19T02:32:33Z</dcterms:modified>
</cp:coreProperties>
</file>