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12fd5f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12fd5f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e12fd5f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e12fd5f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12fd5f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12fd5f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I would point to my comparison figures, showing Big Mountain does indeed hold a dominant position in most key features.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12fd5f1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12fd5f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(what I would say when presenting this slide): First, I </a:t>
            </a:r>
            <a:r>
              <a:rPr lang="en"/>
              <a:t>Identified</a:t>
            </a:r>
            <a:r>
              <a:rPr lang="en"/>
              <a:t> which features </a:t>
            </a:r>
            <a:r>
              <a:rPr lang="en"/>
              <a:t>matters</a:t>
            </a:r>
            <a:r>
              <a:rPr lang="en"/>
              <a:t> most to consumers (aka, which </a:t>
            </a:r>
            <a:r>
              <a:rPr lang="en"/>
              <a:t>facilities</a:t>
            </a:r>
            <a:r>
              <a:rPr lang="en"/>
              <a:t> most impacted ticket price) through a machine learning model. I then compared how Big Mountain compares to </a:t>
            </a:r>
            <a:r>
              <a:rPr lang="en"/>
              <a:t>competitors</a:t>
            </a:r>
            <a:r>
              <a:rPr lang="en"/>
              <a:t> in these key features.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e12fd5f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e12fd5f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Showing Market Share in top metrics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12fd5f1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12fd5f1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12fd5f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12fd5f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NOTE: I know scenario 3 proposes 4 changes, but the 4th change, adding a ski lift, was not a top feature.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e12fd5f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e12fd5f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 say easily taught, I mean </a:t>
            </a:r>
            <a:r>
              <a:rPr lang="en"/>
              <a:t>using</a:t>
            </a:r>
            <a:r>
              <a:rPr lang="en"/>
              <a:t> the final model and our predict increase function, the syntax on how to use them can be </a:t>
            </a:r>
            <a:r>
              <a:rPr lang="en"/>
              <a:t>easily</a:t>
            </a:r>
            <a:r>
              <a:rPr lang="en"/>
              <a:t> taught in my opinion.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Brody Hill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 are we answering?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primary focus is how this…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How can Big Mountain Resort maximise their returns, relative to their market position, through </a:t>
            </a:r>
            <a:r>
              <a:rPr lang="en" sz="1900"/>
              <a:t>identification</a:t>
            </a:r>
            <a:r>
              <a:rPr lang="en" sz="1900"/>
              <a:t> of which </a:t>
            </a:r>
            <a:r>
              <a:rPr lang="en" sz="1900"/>
              <a:t>facilities</a:t>
            </a:r>
            <a:r>
              <a:rPr lang="en" sz="1900"/>
              <a:t> are most important to consumers?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the current state?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Big Mountain is unsure if their current ticket prices are taking full advantage of their market position based on two primary reasons: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They are unsure which of their facilities matter most to consumers, aka which </a:t>
            </a:r>
            <a:r>
              <a:rPr lang="en" sz="1900"/>
              <a:t>facilities</a:t>
            </a:r>
            <a:r>
              <a:rPr lang="en" sz="1900"/>
              <a:t> consumers are most likely to pay for.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They are unsure how their </a:t>
            </a:r>
            <a:r>
              <a:rPr lang="en" sz="1900"/>
              <a:t>facilities</a:t>
            </a:r>
            <a:r>
              <a:rPr lang="en" sz="1900"/>
              <a:t> compare to competitors.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Recommendation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Big Mountains Market dominant position in four key </a:t>
            </a:r>
            <a:r>
              <a:rPr lang="en" sz="1600"/>
              <a:t>facilities: Fast Quads, Runs, Snow Making Area, and Vertical drop…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My recommendation is increasing ticket price by $9.90, through implementation of scenario three, that being adding one run, increasing vertical drop by 150 feet, installing an additional lift, and adding two acres of snow making.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7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there?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06450" y="1355075"/>
            <a:ext cx="76887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143999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" y="152400"/>
            <a:ext cx="452531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00" y="2693350"/>
            <a:ext cx="415412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100" y="152400"/>
            <a:ext cx="4110676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103" y="2723350"/>
            <a:ext cx="4300874" cy="22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there? (part two)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Through this understanding of which features are most important to consumers and after comparing how Big Mountain stacks up against competitors…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I could use the machine learning model I created, with these features in mind, in combination with the proposed changes to suggest how ticket price could increase or decrease in response.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Three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Looking</a:t>
            </a:r>
            <a:r>
              <a:rPr lang="en" sz="1900"/>
              <a:t> at</a:t>
            </a:r>
            <a:r>
              <a:rPr lang="en" sz="1900"/>
              <a:t> </a:t>
            </a:r>
            <a:r>
              <a:rPr lang="en" sz="1900"/>
              <a:t>scenario</a:t>
            </a:r>
            <a:r>
              <a:rPr lang="en" sz="1900"/>
              <a:t> three’s </a:t>
            </a:r>
            <a:r>
              <a:rPr lang="en" sz="1900"/>
              <a:t>proposed</a:t>
            </a:r>
            <a:r>
              <a:rPr lang="en" sz="1900"/>
              <a:t> changes in three key </a:t>
            </a:r>
            <a:r>
              <a:rPr lang="en" sz="1900"/>
              <a:t>features ( run number, vertical drop and snow making area), the model suggests a $10 increase to ticket price could be supported.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Positive changes (adding a run, increasing drop, creating more snow making area) to features most important to consumers allow a positive increase to ticket price. 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7650" y="1942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These changes will need to be measure in comparison to the cost of implementing them.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This model and ability to </a:t>
            </a:r>
            <a:r>
              <a:rPr lang="en" sz="1900"/>
              <a:t>predict</a:t>
            </a:r>
            <a:r>
              <a:rPr lang="en" sz="1900"/>
              <a:t> proposed changes can be </a:t>
            </a:r>
            <a:r>
              <a:rPr lang="en" sz="1900"/>
              <a:t>easily</a:t>
            </a:r>
            <a:r>
              <a:rPr lang="en" sz="1900"/>
              <a:t> </a:t>
            </a:r>
            <a:r>
              <a:rPr lang="en" sz="1900"/>
              <a:t>taught</a:t>
            </a:r>
            <a:r>
              <a:rPr lang="en" sz="1900"/>
              <a:t>. My final </a:t>
            </a:r>
            <a:r>
              <a:rPr lang="en" sz="1900"/>
              <a:t>recommendation</a:t>
            </a:r>
            <a:r>
              <a:rPr lang="en" sz="1900"/>
              <a:t> would be a few days to teach the Big Mountain Team how to use it, so further changes can be made with confidence in the seasons to come, </a:t>
            </a:r>
            <a:r>
              <a:rPr lang="en" sz="1900"/>
              <a:t>without my presence. 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