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61" r:id="rId15"/>
    <p:sldId id="262" r:id="rId16"/>
    <p:sldId id="263" r:id="rId17"/>
    <p:sldId id="272" r:id="rId18"/>
    <p:sldId id="273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DM Serif Display" panose="020B0604020202020204" charset="0"/>
      <p:regular r:id="rId25"/>
      <p:italic r:id="rId26"/>
    </p:embeddedFont>
    <p:embeddedFont>
      <p:font typeface="Montserrat Ligh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591D26-2940-4C37-82AF-4C4120067BB0}">
  <a:tblStyle styleId="{74591D26-2940-4C37-82AF-4C4120067B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7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53410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720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337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9540"/>
            <a:ext cx="9144191" cy="5133975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88725" y="2380200"/>
            <a:ext cx="6766500" cy="168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934816" y="0"/>
            <a:ext cx="6214110" cy="51435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31836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771764" y="2851925"/>
            <a:ext cx="31836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80027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╺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ctrTitle"/>
          </p:nvPr>
        </p:nvSpPr>
        <p:spPr>
          <a:xfrm>
            <a:off x="1559085" y="1044781"/>
            <a:ext cx="7251335" cy="168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bg1"/>
                </a:solidFill>
              </a:rPr>
              <a:t>NetworkGame</a:t>
            </a:r>
            <a:br>
              <a:rPr lang="en" dirty="0">
                <a:solidFill>
                  <a:schemeClr val="bg1"/>
                </a:solidFill>
              </a:rPr>
            </a:br>
            <a:r>
              <a:rPr lang="en" sz="4000" dirty="0">
                <a:solidFill>
                  <a:srgbClr val="00B0F0"/>
                </a:solidFill>
              </a:rPr>
              <a:t>Chatprogramma</a:t>
            </a:r>
            <a:br>
              <a:rPr lang="en" sz="4000" dirty="0">
                <a:solidFill>
                  <a:srgbClr val="00B0F0"/>
                </a:solidFill>
              </a:rPr>
            </a:br>
            <a:br>
              <a:rPr lang="en" sz="1100" dirty="0">
                <a:solidFill>
                  <a:srgbClr val="00B0F0"/>
                </a:solidFill>
              </a:rPr>
            </a:br>
            <a:r>
              <a:rPr lang="en" sz="1100" dirty="0">
                <a:solidFill>
                  <a:srgbClr val="00B0F0"/>
                </a:solidFill>
              </a:rPr>
              <a:t> </a:t>
            </a:r>
            <a:r>
              <a:rPr lang="en" sz="1100" dirty="0">
                <a:solidFill>
                  <a:schemeClr val="bg1"/>
                </a:solidFill>
              </a:rPr>
              <a:t>Door Rob , Seppe, Simon en Eli</a:t>
            </a:r>
            <a:endParaRPr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95384" y="213979"/>
            <a:ext cx="3183600" cy="1567500"/>
          </a:xfrm>
        </p:spPr>
        <p:txBody>
          <a:bodyPr/>
          <a:lstStyle/>
          <a:p>
            <a:r>
              <a:rPr lang="nl-NL" dirty="0"/>
              <a:t>Connect()</a:t>
            </a:r>
          </a:p>
          <a:p>
            <a:r>
              <a:rPr lang="nl-NL" dirty="0"/>
              <a:t>Maakt verbinding</a:t>
            </a:r>
          </a:p>
          <a:p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2"/>
          </p:nvPr>
        </p:nvSpPr>
        <p:spPr>
          <a:xfrm>
            <a:off x="195384" y="1878226"/>
            <a:ext cx="3183600" cy="1567500"/>
          </a:xfrm>
        </p:spPr>
        <p:txBody>
          <a:bodyPr/>
          <a:lstStyle/>
          <a:p>
            <a:r>
              <a:rPr lang="nl-NL" dirty="0" err="1"/>
              <a:t>StreamReader</a:t>
            </a:r>
            <a:endParaRPr lang="nl-NL" dirty="0"/>
          </a:p>
          <a:p>
            <a:r>
              <a:rPr lang="nl-NL" dirty="0"/>
              <a:t>Leest karakters van bytestream</a:t>
            </a:r>
          </a:p>
          <a:p>
            <a:r>
              <a:rPr lang="nl-NL" dirty="0"/>
              <a:t>Parameter: datastroom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B5FB54B-4CFD-4059-A41D-BD11313696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5273" y="891501"/>
            <a:ext cx="7889111" cy="74656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2AE9706F-9A78-43C3-8A49-3F779480B2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1569" y="3348978"/>
            <a:ext cx="8953084" cy="73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25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9953" y="293374"/>
            <a:ext cx="3183600" cy="1567500"/>
          </a:xfrm>
        </p:spPr>
        <p:txBody>
          <a:bodyPr/>
          <a:lstStyle/>
          <a:p>
            <a:r>
              <a:rPr lang="nl-NL" dirty="0" err="1"/>
              <a:t>ReadLine</a:t>
            </a:r>
            <a:r>
              <a:rPr lang="nl-NL" dirty="0"/>
              <a:t>()</a:t>
            </a:r>
          </a:p>
          <a:p>
            <a:r>
              <a:rPr lang="nl-NL" dirty="0"/>
              <a:t>Leest data van stream</a:t>
            </a:r>
          </a:p>
          <a:p>
            <a:r>
              <a:rPr lang="nl-NL" dirty="0"/>
              <a:t>Geeft terug als string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2"/>
          </p:nvPr>
        </p:nvSpPr>
        <p:spPr>
          <a:xfrm>
            <a:off x="309953" y="2641415"/>
            <a:ext cx="3183600" cy="1567500"/>
          </a:xfrm>
        </p:spPr>
        <p:txBody>
          <a:bodyPr/>
          <a:lstStyle/>
          <a:p>
            <a:r>
              <a:rPr lang="nl-NL" dirty="0" err="1"/>
              <a:t>StreamWriter</a:t>
            </a:r>
            <a:r>
              <a:rPr lang="nl-NL" dirty="0"/>
              <a:t>()</a:t>
            </a:r>
          </a:p>
          <a:p>
            <a:r>
              <a:rPr lang="nl-NL" dirty="0"/>
              <a:t>Schrijft data weg</a:t>
            </a:r>
          </a:p>
          <a:p>
            <a:pPr marL="139700" indent="0">
              <a:buNone/>
            </a:pP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001921D-9467-4435-8AE4-7595E0A304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9953" y="1638025"/>
            <a:ext cx="8643131" cy="652999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2A2C4B4B-A1EB-4322-A0CB-E3BE2A2246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096" y="3473404"/>
            <a:ext cx="8999275" cy="73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37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16443" y="190478"/>
            <a:ext cx="3183600" cy="1567500"/>
          </a:xfrm>
        </p:spPr>
        <p:txBody>
          <a:bodyPr/>
          <a:lstStyle/>
          <a:p>
            <a:r>
              <a:rPr lang="nl-NL" dirty="0" err="1"/>
              <a:t>WriteLine</a:t>
            </a:r>
            <a:r>
              <a:rPr lang="nl-NL" dirty="0"/>
              <a:t>()</a:t>
            </a:r>
          </a:p>
          <a:p>
            <a:r>
              <a:rPr lang="nl-NL" dirty="0"/>
              <a:t>Schrijft data weg</a:t>
            </a:r>
          </a:p>
          <a:p>
            <a:r>
              <a:rPr lang="nl-NL" dirty="0"/>
              <a:t>Met enter vanachter</a:t>
            </a:r>
          </a:p>
          <a:p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2"/>
          </p:nvPr>
        </p:nvSpPr>
        <p:spPr>
          <a:xfrm>
            <a:off x="131657" y="2496691"/>
            <a:ext cx="3183600" cy="1567500"/>
          </a:xfrm>
        </p:spPr>
        <p:txBody>
          <a:bodyPr/>
          <a:lstStyle/>
          <a:p>
            <a:r>
              <a:rPr lang="nl-NL" dirty="0"/>
              <a:t>Flush()</a:t>
            </a:r>
          </a:p>
          <a:p>
            <a:r>
              <a:rPr lang="nl-NL" dirty="0"/>
              <a:t>Spoelt data door</a:t>
            </a:r>
          </a:p>
          <a:p>
            <a:r>
              <a:rPr lang="nl-NL" dirty="0"/>
              <a:t>Buffer </a:t>
            </a:r>
            <a:r>
              <a:rPr lang="nl-NL" dirty="0">
                <a:sym typeface="Wingdings" panose="05000000000000000000" pitchFamily="2" charset="2"/>
              </a:rPr>
              <a:t> datastream</a:t>
            </a:r>
            <a:endParaRPr lang="nl-NL" dirty="0"/>
          </a:p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CFD7275-3614-43F4-B8AA-E9EEB45E25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443" y="1285517"/>
            <a:ext cx="8836641" cy="58859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F25BD161-EC74-4369-AB72-3F719DB5279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6443" y="3741848"/>
            <a:ext cx="7194630" cy="7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78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4609" y="142080"/>
            <a:ext cx="6766500" cy="813623"/>
          </a:xfrm>
        </p:spPr>
        <p:txBody>
          <a:bodyPr/>
          <a:lstStyle/>
          <a:p>
            <a:r>
              <a:rPr lang="nl-BE" dirty="0"/>
              <a:t>Sockets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05392" y="1845621"/>
            <a:ext cx="3183600" cy="15675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TCP-</a:t>
            </a:r>
            <a:r>
              <a:rPr lang="nl-NL" dirty="0" err="1"/>
              <a:t>client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Sockets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Internetprotocol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Cobinatie</a:t>
            </a:r>
            <a:r>
              <a:rPr lang="nl-NL" dirty="0"/>
              <a:t> IP-adres en poortnummer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Werking TCP</a:t>
            </a:r>
            <a:endParaRPr lang="nl-BE" dirty="0"/>
          </a:p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12C4BA9-BCB2-4297-9757-E4FF2139B78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9376" y="879407"/>
            <a:ext cx="5708277" cy="4096442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1800769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97740" y="197279"/>
            <a:ext cx="6766500" cy="839938"/>
          </a:xfrm>
        </p:spPr>
        <p:txBody>
          <a:bodyPr/>
          <a:lstStyle/>
          <a:p>
            <a:pPr algn="ctr"/>
            <a:r>
              <a:rPr lang="nl-BE" dirty="0" err="1"/>
              <a:t>Multithreading</a:t>
            </a:r>
            <a:endParaRPr lang="nl-BE" dirty="0"/>
          </a:p>
        </p:txBody>
      </p:sp>
      <p:sp>
        <p:nvSpPr>
          <p:cNvPr id="6" name="Afgeronde rechthoek 5"/>
          <p:cNvSpPr/>
          <p:nvPr/>
        </p:nvSpPr>
        <p:spPr>
          <a:xfrm>
            <a:off x="3199305" y="1321165"/>
            <a:ext cx="2328760" cy="7894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Thread A</a:t>
            </a:r>
          </a:p>
        </p:txBody>
      </p:sp>
      <p:sp>
        <p:nvSpPr>
          <p:cNvPr id="7" name="Afgeronde rechthoek 6"/>
          <p:cNvSpPr/>
          <p:nvPr/>
        </p:nvSpPr>
        <p:spPr>
          <a:xfrm>
            <a:off x="3199305" y="2238854"/>
            <a:ext cx="2328760" cy="7894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Thread B</a:t>
            </a:r>
          </a:p>
        </p:txBody>
      </p:sp>
      <p:sp>
        <p:nvSpPr>
          <p:cNvPr id="8" name="Afgeronde rechthoek 7"/>
          <p:cNvSpPr/>
          <p:nvPr/>
        </p:nvSpPr>
        <p:spPr>
          <a:xfrm>
            <a:off x="3221235" y="3156543"/>
            <a:ext cx="2328760" cy="7894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Thread C</a:t>
            </a:r>
          </a:p>
        </p:txBody>
      </p:sp>
      <p:sp>
        <p:nvSpPr>
          <p:cNvPr id="9" name="Afgeronde rechthoek 8"/>
          <p:cNvSpPr/>
          <p:nvPr/>
        </p:nvSpPr>
        <p:spPr>
          <a:xfrm>
            <a:off x="85519" y="2238854"/>
            <a:ext cx="2328760" cy="7894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 Thread</a:t>
            </a:r>
          </a:p>
        </p:txBody>
      </p:sp>
      <p:sp>
        <p:nvSpPr>
          <p:cNvPr id="10" name="PIJL-RECHTS 9"/>
          <p:cNvSpPr/>
          <p:nvPr/>
        </p:nvSpPr>
        <p:spPr>
          <a:xfrm>
            <a:off x="2414279" y="2405715"/>
            <a:ext cx="1052547" cy="522984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PIJL-RECHTS 10"/>
          <p:cNvSpPr/>
          <p:nvPr/>
        </p:nvSpPr>
        <p:spPr>
          <a:xfrm rot="19822767">
            <a:off x="2287450" y="1781587"/>
            <a:ext cx="1209993" cy="522984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PIJL-RECHTS 11"/>
          <p:cNvSpPr/>
          <p:nvPr/>
        </p:nvSpPr>
        <p:spPr>
          <a:xfrm rot="1641081">
            <a:off x="2253615" y="3011561"/>
            <a:ext cx="1200579" cy="522984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PIJL-RECHTS 12"/>
          <p:cNvSpPr/>
          <p:nvPr/>
        </p:nvSpPr>
        <p:spPr>
          <a:xfrm rot="19822767">
            <a:off x="5288543" y="3029843"/>
            <a:ext cx="1209993" cy="522984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PIJL-RECHTS 13"/>
          <p:cNvSpPr/>
          <p:nvPr/>
        </p:nvSpPr>
        <p:spPr>
          <a:xfrm rot="1641081">
            <a:off x="5291393" y="1622417"/>
            <a:ext cx="1200579" cy="522984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PIJL-RECHTS 14"/>
          <p:cNvSpPr/>
          <p:nvPr/>
        </p:nvSpPr>
        <p:spPr>
          <a:xfrm>
            <a:off x="5238360" y="2330310"/>
            <a:ext cx="1052547" cy="522984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Afgeronde rechthoek 15"/>
          <p:cNvSpPr/>
          <p:nvPr/>
        </p:nvSpPr>
        <p:spPr>
          <a:xfrm>
            <a:off x="6315367" y="2183776"/>
            <a:ext cx="2328760" cy="7894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 Thread</a:t>
            </a:r>
          </a:p>
        </p:txBody>
      </p:sp>
    </p:spTree>
    <p:extLst>
      <p:ext uri="{BB962C8B-B14F-4D97-AF65-F5344CB8AC3E}">
        <p14:creationId xmlns:p14="http://schemas.microsoft.com/office/powerpoint/2010/main" val="3885824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88725" y="59206"/>
            <a:ext cx="6766500" cy="807046"/>
          </a:xfrm>
        </p:spPr>
        <p:txBody>
          <a:bodyPr/>
          <a:lstStyle/>
          <a:p>
            <a:r>
              <a:rPr lang="nl-NL" dirty="0"/>
              <a:t>Waarvoor </a:t>
            </a:r>
            <a:r>
              <a:rPr lang="nl-NL" dirty="0" err="1"/>
              <a:t>threads</a:t>
            </a:r>
            <a:r>
              <a:rPr lang="nl-NL" dirty="0"/>
              <a:t>?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2757" y="1207321"/>
            <a:ext cx="3183600" cy="1567500"/>
          </a:xfrm>
        </p:spPr>
        <p:txBody>
          <a:bodyPr/>
          <a:lstStyle/>
          <a:p>
            <a:r>
              <a:rPr lang="nl-NL" dirty="0"/>
              <a:t>Server</a:t>
            </a:r>
          </a:p>
          <a:p>
            <a:r>
              <a:rPr lang="nl-NL" dirty="0"/>
              <a:t>Luisteren naar </a:t>
            </a:r>
            <a:r>
              <a:rPr lang="nl-NL" dirty="0" err="1"/>
              <a:t>clients</a:t>
            </a:r>
            <a:endParaRPr lang="nl-NL" dirty="0"/>
          </a:p>
          <a:p>
            <a:r>
              <a:rPr lang="nl-NL" dirty="0"/>
              <a:t>Doorsturen naar </a:t>
            </a:r>
            <a:r>
              <a:rPr lang="nl-NL" dirty="0" err="1"/>
              <a:t>clients</a:t>
            </a:r>
            <a:endParaRPr lang="nl-NL" dirty="0"/>
          </a:p>
          <a:p>
            <a:r>
              <a:rPr lang="nl-NL" dirty="0"/>
              <a:t>Client</a:t>
            </a:r>
          </a:p>
          <a:p>
            <a:r>
              <a:rPr lang="nl-NL" dirty="0"/>
              <a:t>Luisteren naar server</a:t>
            </a:r>
          </a:p>
        </p:txBody>
      </p:sp>
      <p:pic>
        <p:nvPicPr>
          <p:cNvPr id="2050" name="Picture 2" descr="Afbeeldingsresultaat voor luister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106" y="858402"/>
            <a:ext cx="2404492" cy="240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fbeeldingsresultaat voor doorstur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788" y="2641601"/>
            <a:ext cx="2606374" cy="247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525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0962" y="-80778"/>
            <a:ext cx="6766500" cy="1567500"/>
          </a:xfrm>
        </p:spPr>
        <p:txBody>
          <a:bodyPr/>
          <a:lstStyle/>
          <a:p>
            <a:r>
              <a:rPr lang="nl-NL" sz="5400" dirty="0"/>
              <a:t>Hoe gebruiken wij </a:t>
            </a:r>
            <a:r>
              <a:rPr lang="nl-NL" sz="5400" dirty="0" err="1"/>
              <a:t>multithreading</a:t>
            </a:r>
            <a:r>
              <a:rPr lang="nl-NL" sz="5400" dirty="0"/>
              <a:t>?</a:t>
            </a:r>
            <a:endParaRPr lang="nl-BE" sz="540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2"/>
          </p:nvPr>
        </p:nvSpPr>
        <p:spPr>
          <a:xfrm>
            <a:off x="469478" y="1486722"/>
            <a:ext cx="8483605" cy="3512875"/>
          </a:xfrm>
        </p:spPr>
        <p:txBody>
          <a:bodyPr/>
          <a:lstStyle/>
          <a:p>
            <a:r>
              <a:rPr lang="nl-BE" dirty="0"/>
              <a:t>1)</a:t>
            </a:r>
          </a:p>
          <a:p>
            <a:pPr marL="139700" indent="0">
              <a:buNone/>
            </a:pPr>
            <a:endParaRPr lang="nl-BE" dirty="0"/>
          </a:p>
          <a:p>
            <a:pPr marL="139700" indent="0">
              <a:buNone/>
            </a:pPr>
            <a:endParaRPr lang="nl-BE" dirty="0"/>
          </a:p>
          <a:p>
            <a:r>
              <a:rPr lang="nl-BE" dirty="0"/>
              <a:t>2)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3) 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28100C9F-CB61-4DD5-91AA-1B69688348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28" y="1486722"/>
            <a:ext cx="7893048" cy="939418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524D19B8-008A-4C08-AB27-AC2B0184C16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27" y="2522243"/>
            <a:ext cx="8037773" cy="1190625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87B3E6FD-538B-4C48-ACC4-975D23153FB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27" y="3791492"/>
            <a:ext cx="650991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24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741889" y="619440"/>
            <a:ext cx="3183600" cy="1567500"/>
          </a:xfrm>
        </p:spPr>
        <p:txBody>
          <a:bodyPr/>
          <a:lstStyle/>
          <a:p>
            <a:r>
              <a:rPr lang="nl-NL" dirty="0"/>
              <a:t>Gebruik bij meerdere </a:t>
            </a:r>
            <a:r>
              <a:rPr lang="nl-NL" dirty="0" err="1"/>
              <a:t>threads</a:t>
            </a:r>
            <a:endParaRPr lang="nl-NL" dirty="0"/>
          </a:p>
          <a:p>
            <a:r>
              <a:rPr lang="nl-NL" dirty="0"/>
              <a:t>1 heeft de ander niet nodig</a:t>
            </a:r>
          </a:p>
          <a:p>
            <a:r>
              <a:rPr lang="nl-NL" dirty="0" err="1"/>
              <a:t>BeginInvoke</a:t>
            </a:r>
            <a:endParaRPr lang="nl-NL" dirty="0"/>
          </a:p>
          <a:p>
            <a:r>
              <a:rPr lang="nl-NL" dirty="0" err="1"/>
              <a:t>eventhandler</a:t>
            </a:r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17</a:t>
            </a:fld>
            <a:endParaRPr lang="nl-BE"/>
          </a:p>
        </p:txBody>
      </p:sp>
      <p:pic>
        <p:nvPicPr>
          <p:cNvPr id="7" name="Afbeelding 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70760"/>
            <a:ext cx="8953084" cy="273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90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86584" y="167639"/>
            <a:ext cx="6766500" cy="851395"/>
          </a:xfrm>
        </p:spPr>
        <p:txBody>
          <a:bodyPr/>
          <a:lstStyle/>
          <a:p>
            <a:r>
              <a:rPr lang="nl-BE" dirty="0"/>
              <a:t>De Oefening</a:t>
            </a:r>
          </a:p>
        </p:txBody>
      </p:sp>
      <p:pic>
        <p:nvPicPr>
          <p:cNvPr id="3080" name="Picture 8" descr="Afbeeldingsresultaat voor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055" y="1364615"/>
            <a:ext cx="3810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fbeeldingsresultaat voor gif coding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4" y="1752600"/>
            <a:ext cx="2499361" cy="144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fbeeldingsresultaat voor programming 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315" y="147891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2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1188725" y="4134525"/>
            <a:ext cx="67665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2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/>
          <a:srcRect l="17188" t="21500" r="21676" b="15868"/>
          <a:stretch/>
        </p:blipFill>
        <p:spPr>
          <a:xfrm>
            <a:off x="3383527" y="474948"/>
            <a:ext cx="2151142" cy="220377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25" y="540971"/>
            <a:ext cx="1703399" cy="1703399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031" y="3236776"/>
            <a:ext cx="1703399" cy="170339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885" y="3216628"/>
            <a:ext cx="1703399" cy="1703399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951" y="810739"/>
            <a:ext cx="1703399" cy="1703399"/>
          </a:xfrm>
          <a:prstGeom prst="rect">
            <a:avLst/>
          </a:prstGeom>
        </p:spPr>
      </p:pic>
      <p:sp>
        <p:nvSpPr>
          <p:cNvPr id="6" name="PIJL-OMHOOG en -OMLAAG 5"/>
          <p:cNvSpPr/>
          <p:nvPr/>
        </p:nvSpPr>
        <p:spPr>
          <a:xfrm rot="4736375">
            <a:off x="2326853" y="485530"/>
            <a:ext cx="592057" cy="2023123"/>
          </a:xfrm>
          <a:prstGeom prst="upDown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PIJL-OMHOOG en -OMLAAG 16"/>
          <p:cNvSpPr/>
          <p:nvPr/>
        </p:nvSpPr>
        <p:spPr>
          <a:xfrm rot="7828874">
            <a:off x="5382868" y="2053308"/>
            <a:ext cx="592057" cy="1784428"/>
          </a:xfrm>
          <a:prstGeom prst="upDown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PIJL-OMHOOG en -OMLAAG 17"/>
          <p:cNvSpPr/>
          <p:nvPr/>
        </p:nvSpPr>
        <p:spPr>
          <a:xfrm rot="2380657">
            <a:off x="2976875" y="1786140"/>
            <a:ext cx="592057" cy="1908866"/>
          </a:xfrm>
          <a:prstGeom prst="upDown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PIJL-OMHOOG en -OMLAAG 18"/>
          <p:cNvSpPr/>
          <p:nvPr/>
        </p:nvSpPr>
        <p:spPr>
          <a:xfrm rot="5888161">
            <a:off x="6005630" y="570749"/>
            <a:ext cx="592057" cy="1910065"/>
          </a:xfrm>
          <a:prstGeom prst="upDown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19" y="631527"/>
            <a:ext cx="8532065" cy="396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8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idx="2"/>
          </p:nvPr>
        </p:nvSpPr>
        <p:spPr>
          <a:xfrm>
            <a:off x="298441" y="802567"/>
            <a:ext cx="2477651" cy="310374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Netwerkverbinding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TCP </a:t>
            </a:r>
          </a:p>
          <a:p>
            <a:pPr marL="139700" indent="0">
              <a:buNone/>
            </a:pPr>
            <a:r>
              <a:rPr lang="nl-BE" dirty="0"/>
              <a:t>    -&gt; Garantie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UDP</a:t>
            </a:r>
          </a:p>
          <a:p>
            <a:pPr marL="139700" indent="0">
              <a:buNone/>
            </a:pPr>
            <a:r>
              <a:rPr lang="nl-BE" dirty="0"/>
              <a:t>     -&gt; Sneller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Connectie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Three way </a:t>
            </a:r>
            <a:r>
              <a:rPr lang="nl-BE" dirty="0" err="1"/>
              <a:t>handshake</a:t>
            </a:r>
            <a:endParaRPr lang="nl-BE" dirty="0"/>
          </a:p>
        </p:txBody>
      </p:sp>
      <p:pic>
        <p:nvPicPr>
          <p:cNvPr id="6" name="Picture 2" descr="Afbeeldingsresultaat voor netwerk">
            <a:extLst>
              <a:ext uri="{FF2B5EF4-FFF2-40B4-BE49-F238E27FC236}">
                <a16:creationId xmlns:a16="http://schemas.microsoft.com/office/drawing/2014/main" id="{462D8BC7-8C7F-44C4-BC30-EA4A4415E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32" y="563271"/>
            <a:ext cx="5653675" cy="411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146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74325" y="1779477"/>
            <a:ext cx="3183600" cy="1567500"/>
          </a:xfrm>
        </p:spPr>
        <p:txBody>
          <a:bodyPr/>
          <a:lstStyle/>
          <a:p>
            <a:r>
              <a:rPr lang="nl-BE" dirty="0"/>
              <a:t>Client – Server</a:t>
            </a:r>
          </a:p>
          <a:p>
            <a:r>
              <a:rPr lang="nl-BE" dirty="0" err="1"/>
              <a:t>Synchronize</a:t>
            </a:r>
            <a:endParaRPr lang="nl-BE" dirty="0"/>
          </a:p>
          <a:p>
            <a:r>
              <a:rPr lang="nl-BE" dirty="0" err="1"/>
              <a:t>Acknowledge</a:t>
            </a:r>
            <a:endParaRPr lang="nl-BE" dirty="0"/>
          </a:p>
          <a:p>
            <a:r>
              <a:rPr lang="nl-BE" dirty="0" err="1"/>
              <a:t>Final</a:t>
            </a:r>
            <a:endParaRPr lang="nl-BE" dirty="0"/>
          </a:p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848" y="177616"/>
            <a:ext cx="6310454" cy="477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7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3775" y="1397267"/>
            <a:ext cx="8218412" cy="1567500"/>
          </a:xfrm>
        </p:spPr>
        <p:txBody>
          <a:bodyPr/>
          <a:lstStyle/>
          <a:p>
            <a:r>
              <a:rPr lang="nl-NL" dirty="0"/>
              <a:t>Hoe gebruiken wij TCP?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1184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4123" y="85697"/>
            <a:ext cx="6766500" cy="813624"/>
          </a:xfrm>
        </p:spPr>
        <p:txBody>
          <a:bodyPr/>
          <a:lstStyle/>
          <a:p>
            <a:r>
              <a:rPr lang="nl-NL" dirty="0"/>
              <a:t>Datatype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08541" y="1575297"/>
            <a:ext cx="3183600" cy="1567500"/>
          </a:xfrm>
        </p:spPr>
        <p:txBody>
          <a:bodyPr/>
          <a:lstStyle/>
          <a:p>
            <a:r>
              <a:rPr lang="nl-NL" sz="1600" dirty="0" err="1"/>
              <a:t>TCPClient</a:t>
            </a:r>
            <a:endParaRPr lang="nl-NL" sz="1600" dirty="0"/>
          </a:p>
          <a:p>
            <a:r>
              <a:rPr lang="nl-NL" sz="1600" dirty="0"/>
              <a:t>Belangrijk</a:t>
            </a:r>
          </a:p>
          <a:p>
            <a:r>
              <a:rPr lang="nl-NL" sz="1600" dirty="0"/>
              <a:t>Client </a:t>
            </a:r>
            <a:r>
              <a:rPr lang="nl-NL" sz="1600" dirty="0" err="1"/>
              <a:t>connect</a:t>
            </a:r>
            <a:endParaRPr lang="nl-NL" sz="1600" dirty="0"/>
          </a:p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A5BB7FC-5D6F-4DFD-AA64-DD3DCC88F0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137" y="2927249"/>
            <a:ext cx="8841947" cy="80117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B2EF717F-1537-473F-8ABF-5DBC3FA8CA5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1137" y="3901002"/>
            <a:ext cx="9012431" cy="84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9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24144" y="92097"/>
            <a:ext cx="6766500" cy="833359"/>
          </a:xfrm>
        </p:spPr>
        <p:txBody>
          <a:bodyPr/>
          <a:lstStyle/>
          <a:p>
            <a:r>
              <a:rPr lang="nl-NL" dirty="0"/>
              <a:t>Methodes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01962" y="1424408"/>
            <a:ext cx="3183600" cy="1567500"/>
          </a:xfrm>
        </p:spPr>
        <p:txBody>
          <a:bodyPr/>
          <a:lstStyle/>
          <a:p>
            <a:r>
              <a:rPr lang="nl-NL" dirty="0"/>
              <a:t>Close()</a:t>
            </a:r>
          </a:p>
          <a:p>
            <a:r>
              <a:rPr lang="nl-NL" dirty="0"/>
              <a:t>Verbinding gesloten</a:t>
            </a:r>
          </a:p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48E44BB-DB7C-4F49-8DEE-15708008A9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4554" y="2991908"/>
            <a:ext cx="8588530" cy="112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8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41433" y="937607"/>
            <a:ext cx="3183600" cy="1567500"/>
          </a:xfrm>
        </p:spPr>
        <p:txBody>
          <a:bodyPr/>
          <a:lstStyle/>
          <a:p>
            <a:r>
              <a:rPr lang="nl-NL" dirty="0" err="1"/>
              <a:t>GetStream</a:t>
            </a:r>
            <a:r>
              <a:rPr lang="nl-NL" dirty="0"/>
              <a:t>()</a:t>
            </a:r>
          </a:p>
          <a:p>
            <a:r>
              <a:rPr lang="nl-NL" dirty="0"/>
              <a:t>Geeft netwerkstroom terug</a:t>
            </a:r>
          </a:p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9F8DA89-94AA-49DD-BA39-BF4FA9CE2F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4991" y="2289289"/>
            <a:ext cx="8907012" cy="222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86901"/>
      </p:ext>
    </p:extLst>
  </p:cSld>
  <p:clrMapOvr>
    <a:masterClrMapping/>
  </p:clrMapOvr>
</p:sld>
</file>

<file path=ppt/theme/theme1.xml><?xml version="1.0" encoding="utf-8"?>
<a:theme xmlns:a="http://schemas.openxmlformats.org/drawingml/2006/main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157</Words>
  <Application>Microsoft Office PowerPoint</Application>
  <PresentationFormat>Diavoorstelling (16:9)</PresentationFormat>
  <Paragraphs>71</Paragraphs>
  <Slides>18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3" baseType="lpstr">
      <vt:lpstr>Calibri</vt:lpstr>
      <vt:lpstr>Montserrat Light</vt:lpstr>
      <vt:lpstr>DM Serif Display</vt:lpstr>
      <vt:lpstr>Arial</vt:lpstr>
      <vt:lpstr>Mutius template</vt:lpstr>
      <vt:lpstr>NetworkGame Chatprogramma   Door Rob , Seppe, Simon en Eli</vt:lpstr>
      <vt:lpstr>PowerPoint-presentatie</vt:lpstr>
      <vt:lpstr>PowerPoint-presentatie</vt:lpstr>
      <vt:lpstr>PowerPoint-presentatie</vt:lpstr>
      <vt:lpstr>PowerPoint-presentatie</vt:lpstr>
      <vt:lpstr>Hoe gebruiken wij TCP?</vt:lpstr>
      <vt:lpstr>Datatype</vt:lpstr>
      <vt:lpstr>Methodes</vt:lpstr>
      <vt:lpstr>PowerPoint-presentatie</vt:lpstr>
      <vt:lpstr>PowerPoint-presentatie</vt:lpstr>
      <vt:lpstr>PowerPoint-presentatie</vt:lpstr>
      <vt:lpstr>PowerPoint-presentatie</vt:lpstr>
      <vt:lpstr>Sockets</vt:lpstr>
      <vt:lpstr>Multithreading</vt:lpstr>
      <vt:lpstr>Waarvoor threads?</vt:lpstr>
      <vt:lpstr>Hoe gebruiken wij multithreading?</vt:lpstr>
      <vt:lpstr>PowerPoint-presentatie</vt:lpstr>
      <vt:lpstr>De Oefening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NetworkGame Chatprogramma   Door Rob , Seppe, Simon en Eli</dc:title>
  <dc:creator>Eli</dc:creator>
  <cp:lastModifiedBy>Seppe Van Severen</cp:lastModifiedBy>
  <cp:revision>8</cp:revision>
  <dcterms:modified xsi:type="dcterms:W3CDTF">2020-02-13T22:22:57Z</dcterms:modified>
</cp:coreProperties>
</file>