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91" r:id="rId10"/>
    <p:sldId id="264" r:id="rId11"/>
    <p:sldId id="266" r:id="rId12"/>
    <p:sldId id="265" r:id="rId13"/>
    <p:sldId id="289" r:id="rId14"/>
    <p:sldId id="268" r:id="rId15"/>
    <p:sldId id="267" r:id="rId16"/>
    <p:sldId id="269" r:id="rId17"/>
    <p:sldId id="270" r:id="rId18"/>
    <p:sldId id="271" r:id="rId19"/>
    <p:sldId id="290" r:id="rId20"/>
    <p:sldId id="272" r:id="rId21"/>
    <p:sldId id="275" r:id="rId22"/>
    <p:sldId id="273" r:id="rId23"/>
    <p:sldId id="276" r:id="rId24"/>
    <p:sldId id="274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7" r:id="rId34"/>
    <p:sldId id="286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SC/shifter/blob/master/doc/security.rst" TargetMode="External"/><Relationship Id="rId2" Type="http://schemas.openxmlformats.org/officeDocument/2006/relationships/hyperlink" Target="https://singularity.lbl.gov/fa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can introduce new attack vectors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B8820-10CF-4A96-8007-092E53B6A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can be a priority</a:t>
            </a:r>
          </a:p>
          <a:p>
            <a:r>
              <a:rPr lang="en-US" dirty="0"/>
              <a:t>Linux containers do not need root to execute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tools provide services to users that need root (Le &amp; Paz, 2017)</a:t>
            </a:r>
          </a:p>
          <a:p>
            <a:pPr lvl="1"/>
            <a:r>
              <a:rPr lang="en-US" dirty="0"/>
              <a:t>Container build time requires root commonly</a:t>
            </a:r>
          </a:p>
          <a:p>
            <a:pPr lvl="1"/>
            <a:r>
              <a:rPr lang="en-US" dirty="0"/>
              <a:t>Uses a root-level process to start user containers without privilege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Parent process with privilege is more dangerous than one without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D9E-E0E2-4A95-9E15-B2AB2AAF1F2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tools require root-level access in some form for running containers</a:t>
            </a:r>
          </a:p>
          <a:p>
            <a:pPr lvl="1"/>
            <a:r>
              <a:rPr lang="en-US" dirty="0"/>
              <a:t>Docker swarm (Docker Engine)</a:t>
            </a:r>
          </a:p>
          <a:p>
            <a:pPr lvl="1"/>
            <a:r>
              <a:rPr lang="en-US" dirty="0"/>
              <a:t>Singularity (privileged parent process) </a:t>
            </a:r>
            <a:r>
              <a:rPr lang="en-US" dirty="0">
                <a:hlinkClick r:id="rId2"/>
              </a:rPr>
              <a:t>https://singularity.lbl.gov/faq</a:t>
            </a:r>
            <a:endParaRPr lang="en-US" dirty="0"/>
          </a:p>
          <a:p>
            <a:pPr lvl="1"/>
            <a:r>
              <a:rPr lang="en-US" dirty="0"/>
              <a:t>Shifter (privileged parent process) </a:t>
            </a:r>
            <a:r>
              <a:rPr lang="en-US" dirty="0">
                <a:hlinkClick r:id="rId3"/>
              </a:rPr>
              <a:t>https://github.com/NERSC/shifter/blob/master/doc/security.rst</a:t>
            </a:r>
            <a:endParaRPr lang="en-US" dirty="0"/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556C-831E-44DF-9F51-1B75B0D95D9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1593-FDCE-4276-AFC2-E7BEEE9D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Charliecloud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DB37-8E1C-44AA-A79A-81F22417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Charliecloud</a:t>
            </a:r>
            <a:r>
              <a:rPr lang="en-US" dirty="0"/>
              <a:t> does not require root</a:t>
            </a:r>
          </a:p>
          <a:p>
            <a:pPr lvl="1"/>
            <a:r>
              <a:rPr lang="en-US" dirty="0"/>
              <a:t>Does not use </a:t>
            </a:r>
            <a:r>
              <a:rPr lang="en-US" dirty="0" err="1"/>
              <a:t>setuid</a:t>
            </a:r>
            <a:endParaRPr lang="en-US" dirty="0"/>
          </a:p>
          <a:p>
            <a:r>
              <a:rPr lang="en-US" dirty="0"/>
              <a:t>It is developed at LANL</a:t>
            </a:r>
          </a:p>
          <a:p>
            <a:r>
              <a:rPr lang="en-US" dirty="0"/>
              <a:t>It is open source</a:t>
            </a:r>
          </a:p>
          <a:p>
            <a:r>
              <a:rPr lang="en-US" dirty="0"/>
              <a:t>It is light weight</a:t>
            </a:r>
          </a:p>
          <a:p>
            <a:pPr lvl="1"/>
            <a:r>
              <a:rPr lang="en-US" dirty="0"/>
              <a:t>It is only a container run time tool with some helper scripts</a:t>
            </a:r>
          </a:p>
          <a:p>
            <a:pPr lvl="1"/>
            <a:r>
              <a:rPr lang="en-US" dirty="0"/>
              <a:t>It provides tools to assist building containers, but does not build them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91F2-E4AE-475D-B8D4-86E3EE7E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node. This workflow is supported, but not required (which is cool).</a:t>
            </a:r>
          </a:p>
          <a:p>
            <a:r>
              <a:rPr lang="en-US" dirty="0"/>
              <a:t>Provides tools for using some special HPC hardware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Uses host network stack instead of network namespaces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AD1E-9727-48E6-8545-ED3242021BE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Job time vs run time</a:t>
            </a:r>
          </a:p>
          <a:p>
            <a:pPr lvl="1"/>
            <a:r>
              <a:rPr lang="en-US" dirty="0"/>
              <a:t>longer run time of containers</a:t>
            </a:r>
          </a:p>
          <a:p>
            <a:pPr lvl="1"/>
            <a:r>
              <a:rPr lang="en-US" dirty="0"/>
              <a:t>Only reads necessary files instead of the whole container, using less memory compared with copying the entire container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183-8C84-470F-A476-649EEC2999D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r>
              <a:rPr lang="en-US" dirty="0"/>
              <a:t>Kernel mounted is proven to be fast and efficient for containers in HPC (Gerhardt et al., 2017)</a:t>
            </a:r>
          </a:p>
          <a:p>
            <a:r>
              <a:rPr lang="en-US" dirty="0"/>
              <a:t>Hosted on an existing network filesystem like Lustre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8DC10-B428-4E7C-8DB2-4D622B9EA419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B3106-0944-4B97-985F-293B09451F0A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7151-3584-4CF2-9FC2-B4667C00879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ED3-D2D0-4082-9F53-EB9A8B5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C37C-B888-42A0-84DD-E1881DF1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Lustre</a:t>
            </a:r>
            <a:r>
              <a:rPr lang="en-US" dirty="0"/>
              <a:t> </a:t>
            </a:r>
            <a:r>
              <a:rPr lang="en-US" dirty="0" err="1"/>
              <a:t>seperates</a:t>
            </a:r>
            <a:r>
              <a:rPr lang="en-US" dirty="0"/>
              <a:t> data intro stripes for parallelism</a:t>
            </a:r>
          </a:p>
          <a:p>
            <a:r>
              <a:rPr lang="en-US" dirty="0" err="1"/>
              <a:t>Lustre</a:t>
            </a:r>
            <a:r>
              <a:rPr lang="en-US" dirty="0"/>
              <a:t> likes large contiguous parallel operations</a:t>
            </a:r>
          </a:p>
          <a:p>
            <a:r>
              <a:rPr lang="en-US" dirty="0" err="1"/>
              <a:t>Lustre</a:t>
            </a:r>
            <a:r>
              <a:rPr lang="en-US" dirty="0"/>
              <a:t> dislikes many small files</a:t>
            </a:r>
          </a:p>
          <a:p>
            <a:r>
              <a:rPr lang="en-US" dirty="0" err="1"/>
              <a:t>Lustre</a:t>
            </a:r>
            <a:r>
              <a:rPr lang="en-US" dirty="0"/>
              <a:t> performance suffers under heavy metadata 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159C-C192-4BD0-B6CD-9EC5B7D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</a:t>
            </a:r>
          </a:p>
          <a:p>
            <a:pPr lvl="1"/>
            <a:r>
              <a:rPr lang="en-US" dirty="0"/>
              <a:t>Provides common tools needed by many such as MPI and compilers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pPr lvl="1"/>
            <a:r>
              <a:rPr lang="en-US" dirty="0"/>
              <a:t>Can’t install everything under the sun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402349" y="18574"/>
            <a:ext cx="17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Lustre doesn’t deal well with small file transactions, due to having separate metadata (Gerhardt et al., 2017)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 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84A-0EC4-48CE-8EE0-1F2BD1F16A8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5C5B-7862-40D4-B3C2-45F2D322A98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FEDF11-1449-43F9-90FB-FEA14603949E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applications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E5AB7-37A7-4B00-BBDF-4E099243BE8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D7BF1-AB22-4915-B81D-10CF0A420B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Most scientific applications won’t do such a thing, but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016C1-D413-4636-9F6A-5EB907C883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B936-B9AE-4364-AF5A-BE5095E8673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BBA2-A5BC-4EAC-B1B4-F31CBBDA206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DE6C5-EB70-48C5-8135-EEE43649B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45FB5-132A-4E19-A6A6-282FD13AC2D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75D8-BC3C-4A97-97D6-775E1FCD10C6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74FC5-8E56-4366-9E50-CF431F712A33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06C9C-DB45-4918-A560-42FEB8D5115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 err="1"/>
              <a:t>Sqaushfuse</a:t>
            </a:r>
            <a:r>
              <a:rPr lang="en-US" dirty="0"/>
              <a:t> might be </a:t>
            </a:r>
            <a:r>
              <a:rPr lang="en-US" dirty="0" err="1"/>
              <a:t>improveable</a:t>
            </a:r>
            <a:r>
              <a:rPr lang="en-US" dirty="0"/>
              <a:t> 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40F9-2976-4049-A783-B93EFE4E3B1F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r>
              <a:rPr lang="en-US" dirty="0" err="1"/>
              <a:t>Lustre</a:t>
            </a:r>
            <a:r>
              <a:rPr lang="en-US" dirty="0"/>
              <a:t> monitoring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8418E-CB23-4A01-B151-B3FE79FC15B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6FC04-E9EF-4BDB-A856-2D8EF31DE014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BB4C-45C1-4DFF-BAAD-A939E4F184C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have specific dependencies that are not supported</a:t>
            </a:r>
          </a:p>
          <a:p>
            <a:r>
              <a:rPr lang="en-US" dirty="0"/>
              <a:t>Building software can be difficult and can create conflicts with installed software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A651F-9323-4D8E-A26E-2D91A994D8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an entire guest operating system </a:t>
            </a:r>
          </a:p>
          <a:p>
            <a:r>
              <a:rPr lang="en-US" dirty="0"/>
              <a:t>Separate user libraries and binaries from the host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r>
              <a:rPr lang="en-US" dirty="0"/>
              <a:t>Keeps host kernel safe from blunders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69457-7EEA-4728-B29E-CA03848F5ED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Uses Linux name spaces to separate resources instead of a hypervisor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 with proper configuration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pPr lvl="1"/>
            <a:r>
              <a:rPr lang="en-US" dirty="0"/>
              <a:t>Smaller than virtual machines (Jacobsen &amp; Canon, 2015)</a:t>
            </a:r>
          </a:p>
          <a:p>
            <a:pPr lvl="1"/>
            <a:r>
              <a:rPr lang="en-US" dirty="0"/>
              <a:t>More risk to the host (Jacobsen &amp; Canon, 2015)</a:t>
            </a:r>
          </a:p>
          <a:p>
            <a:r>
              <a:rPr lang="en-US" dirty="0"/>
              <a:t>Lower overhead not having to start an entire operating system (Jacobsen &amp; Canon, 2015)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CD71-DBCC-4F95-A7BA-6E8996843DC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E072-166F-40E7-AB26-49CE1BD4578D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9134"/>
            <a:ext cx="4844521" cy="4622333"/>
          </a:xfrm>
        </p:spPr>
        <p:txBody>
          <a:bodyPr anchor="ctr">
            <a:normAutofit/>
          </a:bodyPr>
          <a:lstStyle/>
          <a:p>
            <a:r>
              <a:rPr lang="en-US" dirty="0"/>
              <a:t>Fast (Jacobsen &amp; Canon, 2015)</a:t>
            </a:r>
          </a:p>
          <a:p>
            <a:r>
              <a:rPr lang="en-US" dirty="0"/>
              <a:t>Lightweight (Jacobsen &amp; Canon, 2015)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Portable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975F8-B5BD-4C4F-81E9-0638D20F840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1241-A916-444A-B44A-A94E8F7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6DB8-6792-4C2D-9359-D44A233F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use the exact versions of everything they want</a:t>
            </a:r>
          </a:p>
          <a:p>
            <a:r>
              <a:rPr lang="en-US" dirty="0"/>
              <a:t>Some users require validated software stacks to meet field specifications</a:t>
            </a:r>
          </a:p>
          <a:p>
            <a:r>
              <a:rPr lang="en-US" dirty="0"/>
              <a:t>Some common software is still important to users, and can be used without having to build it all over again. They still have access to the managed stack</a:t>
            </a:r>
          </a:p>
          <a:p>
            <a:r>
              <a:rPr lang="en-US" dirty="0"/>
              <a:t>Easy to experiment with new software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400D-A371-47C9-940F-1FFB8427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1870</Words>
  <Application>Microsoft Office PowerPoint</Application>
  <PresentationFormat>Widescreen</PresentationFormat>
  <Paragraphs>280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Fitting user needs</vt:lpstr>
      <vt:lpstr>We must also ask why not containers</vt:lpstr>
      <vt:lpstr>Unprivileged workflow</vt:lpstr>
      <vt:lpstr>Running containers in hpc</vt:lpstr>
      <vt:lpstr>Why Charliecloud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More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Future work</vt:lpstr>
      <vt:lpstr>Conclusions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Shane Goff</cp:lastModifiedBy>
  <cp:revision>42</cp:revision>
  <dcterms:created xsi:type="dcterms:W3CDTF">2019-05-05T00:16:32Z</dcterms:created>
  <dcterms:modified xsi:type="dcterms:W3CDTF">2019-05-08T04:29:13Z</dcterms:modified>
</cp:coreProperties>
</file>