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4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E2095-E9D2-9542-B1E5-7A5395106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C78D-7C36-B44D-806F-750430AB0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0511-7C57-A649-9B1E-F6B4AF548419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2D36-00CE-DD48-951A-2372DF0B7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9ECE6-847F-1D49-9081-B0398F7B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43B0-F5D8-5A4E-AF85-8B7ED073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235B-18E0-FD4C-BFE6-71E332FE9977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0863-6A8F-D540-9BD9-139F68DE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13DA0-1F4F-AB4D-BDD1-D00A0674F0E1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594E-BB04-5041-B9AF-1A359F91900A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790-91F6-B745-84FF-98CA15555DC1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41FC-EE4D-1D4D-9D95-4C287B4BD557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DBA9-3225-2C4C-B87B-E94789D4F2B1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6049-FF26-5F4F-826B-996E868A97EA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34B6-EDE0-B54B-AE80-56F81890B1C7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F5E-E4E7-A14C-813C-DFA3BD6A4F00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1859-941F-6744-BC8A-698E2276CA4C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90C-9F6D-584A-95AA-C4DFD7FAB688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96B-B81B-5745-90A3-26E1F133B736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FAB-8060-E34E-A4FB-098198F777C3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D512-CDF9-2748-AB7C-5397C44DBDA2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903-F539-8643-B1F3-3D5A6FD64199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B0-8061-D541-B15B-C4FFEBA5E29D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6FA-B649-9849-BB6E-38175908BD1A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E1AE-3C9F-1345-862B-C4968DED54CF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19-4979-9245-B20B-91CE25B8D0D8}" type="datetime1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E2-BA7C-461F-AD97-85614CF4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Userspace squash filesystem for launching Linux containers on </a:t>
            </a:r>
            <a:r>
              <a:rPr lang="en-US" dirty="0" err="1"/>
              <a:t>hpc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5C76-FACA-4E01-BAA6-D899ACBD2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Ronald 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goff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FF13-5104-D346-8ECD-77BB92B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AE6C5-2261-8D43-811C-864D84EA537C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719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57-C01F-4001-BB94-B30480D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Unprivileged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05F-22DB-453F-B7D7-642E2214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by design do not need root to execute</a:t>
            </a:r>
          </a:p>
          <a:p>
            <a:r>
              <a:rPr lang="en-US" dirty="0"/>
              <a:t>Some tools provide services to users that need root</a:t>
            </a:r>
          </a:p>
          <a:p>
            <a:pPr lvl="1"/>
            <a:r>
              <a:rPr lang="en-US" dirty="0"/>
              <a:t>Uses a root-level process to start user containers</a:t>
            </a:r>
          </a:p>
          <a:p>
            <a:pPr lvl="1"/>
            <a:r>
              <a:rPr lang="en-US" dirty="0"/>
              <a:t>Parent process also handles root-level things it needs to work</a:t>
            </a:r>
          </a:p>
          <a:p>
            <a:pPr lvl="1"/>
            <a:r>
              <a:rPr lang="en-US" dirty="0"/>
              <a:t>Concerning to most cluster admins, can expose root access to users</a:t>
            </a:r>
          </a:p>
          <a:p>
            <a:pPr lvl="1"/>
            <a:r>
              <a:rPr lang="en-US" dirty="0"/>
              <a:t>Extra services mean extra effort to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F-EF6A-0342-B527-D334A09D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FD151-4753-2D40-AC6B-35D664F0C9F1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6963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F1-DD77-4D85-9703-E95746E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in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7B88-08F0-472A-BE20-C6384F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tools require root for running containers</a:t>
            </a:r>
          </a:p>
          <a:p>
            <a:pPr lvl="1"/>
            <a:r>
              <a:rPr lang="en-US" dirty="0"/>
              <a:t>Docker swarm</a:t>
            </a:r>
          </a:p>
          <a:p>
            <a:pPr lvl="1"/>
            <a:r>
              <a:rPr lang="en-US" dirty="0"/>
              <a:t>Singularity</a:t>
            </a:r>
          </a:p>
          <a:p>
            <a:pPr lvl="1"/>
            <a:r>
              <a:rPr lang="en-US" dirty="0"/>
              <a:t>Shifter</a:t>
            </a:r>
          </a:p>
          <a:p>
            <a:r>
              <a:rPr lang="en-US" dirty="0"/>
              <a:t>Some do not</a:t>
            </a:r>
          </a:p>
          <a:p>
            <a:pPr lvl="1"/>
            <a:r>
              <a:rPr lang="en-US" dirty="0"/>
              <a:t>Charliecloud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47BF5-3851-1645-AC7F-8910DB9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E9D0D-A5C2-6F43-8B4E-AE8E76E1C724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5902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E8C-BF17-4838-920C-6022699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Charliecloud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0327-DE6B-48F5-A9FF-48B338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containers on HPC resources the container must be made available to all compute nodes within the cluster in some way</a:t>
            </a:r>
          </a:p>
          <a:p>
            <a:r>
              <a:rPr lang="en-US" dirty="0"/>
              <a:t>Charliecloud only requires a directory tree resembling a Linux filesystem tree</a:t>
            </a:r>
          </a:p>
          <a:p>
            <a:r>
              <a:rPr lang="en-US" dirty="0"/>
              <a:t>Docker containers are exported to a compressed tar file, then unpacked to memory on each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50D1-82F4-9540-B1D7-CAC280E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5D2C0-9B36-BF40-A478-A4A96B994EBC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4396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823-CD3B-450C-AC98-01FF7A3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distribute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6DAA-DC3F-4F1A-956E-3A4BD570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the container from a networked filesystem</a:t>
            </a:r>
          </a:p>
          <a:p>
            <a:pPr lvl="1"/>
            <a:r>
              <a:rPr lang="en-US" dirty="0"/>
              <a:t>No need to distribute containers manually</a:t>
            </a:r>
          </a:p>
          <a:p>
            <a:pPr lvl="1"/>
            <a:r>
              <a:rPr lang="en-US" dirty="0"/>
              <a:t>Slower execution time of containers, but less preparation time</a:t>
            </a:r>
          </a:p>
          <a:p>
            <a:pPr lvl="1"/>
            <a:r>
              <a:rPr lang="en-US" dirty="0"/>
              <a:t>Only copies necessary files instead of the whole container, using less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F126-461F-6E46-8FA1-FA29ED8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7E651-E931-474A-AAFA-E72ED079983A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3224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2692-1281-4D2C-9221-E7995D1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squash filesystem (squashfs)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DD6-61F6-4AA6-A459-5263D516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Compressed read only filesystem</a:t>
            </a:r>
          </a:p>
          <a:p>
            <a:r>
              <a:rPr lang="en-US" dirty="0"/>
              <a:t>Already used by some container tools, like Shifter</a:t>
            </a:r>
          </a:p>
          <a:p>
            <a:pPr lvl="1"/>
            <a:r>
              <a:rPr lang="en-US" dirty="0"/>
              <a:t>Uses a kernel mounted squash filesystem to make container images available over a network filesystem</a:t>
            </a:r>
          </a:p>
          <a:p>
            <a:pPr lvl="1"/>
            <a:r>
              <a:rPr lang="en-US" dirty="0"/>
              <a:t>The reason Shifter requires root-level access</a:t>
            </a:r>
          </a:p>
          <a:p>
            <a:r>
              <a:rPr lang="en-US" dirty="0"/>
              <a:t>Proven to be fast and efficient for containers in HPC</a:t>
            </a:r>
          </a:p>
          <a:p>
            <a:r>
              <a:rPr lang="en-US" dirty="0"/>
              <a:t>Hosted on an existing network filesystem like Lustre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F07-329D-2B4E-9477-66728E8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3BFCD-FC59-FF4B-9EC2-3A42E4F5F476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67125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F1E-3029-44B0-A407-A6C63D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Do we need root for squashfs?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CF6A45-B4DE-4991-BC54-750C45D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70" y="2249487"/>
            <a:ext cx="382711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CC5C6C4-10BB-4FE0-BA6F-4AAC2D9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Kernel mounted squashfs is fast and great, but needs root</a:t>
            </a:r>
          </a:p>
          <a:p>
            <a:r>
              <a:rPr lang="en-US" dirty="0"/>
              <a:t>Existing tools can make use of the squashfs without root via Filesystems in userspace (FUSE)</a:t>
            </a:r>
          </a:p>
          <a:p>
            <a:r>
              <a:rPr lang="en-US" dirty="0"/>
              <a:t>FUSE is generally considered to add overhead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68C97-B2D7-124C-AB98-5C7CBEC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D0D6D-72DF-5343-8FE4-49CA3EA7739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7926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9C8-7743-4FF4-868C-210990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2B5-C64E-49FF-98EF-29A93D8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filesystem that uses object storage</a:t>
            </a:r>
          </a:p>
          <a:p>
            <a:r>
              <a:rPr lang="en-US" dirty="0"/>
              <a:t>Separates file data and metadata</a:t>
            </a:r>
          </a:p>
          <a:p>
            <a:pPr lvl="1"/>
            <a:r>
              <a:rPr lang="en-US" dirty="0"/>
              <a:t>Uses servers to make bits available</a:t>
            </a:r>
          </a:p>
          <a:p>
            <a:pPr lvl="1"/>
            <a:r>
              <a:rPr lang="en-US" dirty="0"/>
              <a:t>Metadata server</a:t>
            </a:r>
          </a:p>
          <a:p>
            <a:pPr lvl="1"/>
            <a:r>
              <a:rPr lang="en-US" dirty="0"/>
              <a:t>Metadata targets</a:t>
            </a:r>
          </a:p>
          <a:p>
            <a:pPr lvl="1"/>
            <a:r>
              <a:rPr lang="en-US" dirty="0"/>
              <a:t>Object Storage server</a:t>
            </a:r>
          </a:p>
          <a:p>
            <a:pPr lvl="1"/>
            <a:r>
              <a:rPr lang="en-US" dirty="0"/>
              <a:t>Object Storage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A11A-C0F1-B840-94A0-52E6010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20AB4-EA22-8A43-AEF2-E92B350EC96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8542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4F-C3CF-49DA-A3CE-0C4894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Lustre and squashfs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1EB9-802A-4FE7-AB20-75D5E4F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Lustre doesn’t deal well with small file transactions, due to having separate metadata</a:t>
            </a:r>
          </a:p>
          <a:p>
            <a:r>
              <a:rPr lang="en-US" dirty="0"/>
              <a:t>Containers can have many small file transactions, as most binaries and libraries aren’t very large</a:t>
            </a:r>
          </a:p>
          <a:p>
            <a:r>
              <a:rPr lang="en-US" dirty="0"/>
              <a:t>Squashfs contains and compresses metadata</a:t>
            </a:r>
          </a:p>
          <a:p>
            <a:pPr lvl="1"/>
            <a:r>
              <a:rPr lang="en-US" dirty="0"/>
              <a:t>Keeps everything bundled together</a:t>
            </a:r>
          </a:p>
          <a:p>
            <a:pPr lvl="1"/>
            <a:r>
              <a:rPr lang="en-US" dirty="0"/>
              <a:t>Presented as a single file to Lustre, avoiding lots of metadata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6F4E-BC68-FD4B-8299-3B41933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8583B-B4EC-DA45-94AC-32FA199B5290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35947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29B-4C06-4163-BF3D-D7E8D22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7096-06A3-4AA4-B5D1-4F24CE3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allows users to mount filesystems without root</a:t>
            </a:r>
          </a:p>
          <a:p>
            <a:r>
              <a:rPr lang="en-US" dirty="0"/>
              <a:t>User level processes communicate with kernel driver to do work</a:t>
            </a:r>
          </a:p>
          <a:p>
            <a:pPr lvl="1"/>
            <a:r>
              <a:rPr lang="en-US" dirty="0"/>
              <a:t>Users can ONLY start user level processes, kernel driver is separate and handles root stuff</a:t>
            </a:r>
          </a:p>
          <a:p>
            <a:r>
              <a:rPr lang="en-US" dirty="0"/>
              <a:t>Low-level FUSE API</a:t>
            </a:r>
          </a:p>
          <a:p>
            <a:pPr lvl="1"/>
            <a:r>
              <a:rPr lang="en-US" dirty="0"/>
              <a:t>Faster, harder to develop</a:t>
            </a:r>
          </a:p>
          <a:p>
            <a:r>
              <a:rPr lang="en-US" dirty="0"/>
              <a:t>High-level FUSE API</a:t>
            </a:r>
          </a:p>
          <a:p>
            <a:pPr lvl="1"/>
            <a:r>
              <a:rPr lang="en-US" dirty="0"/>
              <a:t>Wraps around low-level API, adds more overhead converting paths to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4410-4414-A34D-9D35-F736D42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35D3E-3612-3D46-A5E6-FE1E6475790A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431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7F2B2-B01A-4A44-8483-6B8021A1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pSp>
        <p:nvGrpSpPr>
          <p:cNvPr id="147" name="Group 78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CA1-B1BC-457C-8090-71B9742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Find out what amount of overhead is added to squashfs through FUSE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Explore options to minimize overhead, and optimize the squashfs on Lustre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Containers don’t fit well in Lustre best practices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options for squashfs block size we can adjust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Lustre options we can adjust for squashfs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7E8B7-D7CB-43F6-B089-756FCCCC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422-7EE3-0B40-8004-E92FD9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0D656-C0A7-CC49-9EE3-664923FA618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2297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882-2621-4B59-93E6-F7E0197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A177-ECCF-4D14-B1DD-C858272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administered and managed – very stable long term</a:t>
            </a:r>
          </a:p>
          <a:p>
            <a:r>
              <a:rPr lang="en-US" dirty="0"/>
              <a:t>Only some versions of some things are installed</a:t>
            </a:r>
          </a:p>
          <a:p>
            <a:pPr lvl="1"/>
            <a:r>
              <a:rPr lang="en-US" dirty="0"/>
              <a:t>Might be missing an older or newer version you need</a:t>
            </a:r>
          </a:p>
          <a:p>
            <a:r>
              <a:rPr lang="en-US" dirty="0"/>
              <a:t>New software can be requested</a:t>
            </a:r>
          </a:p>
          <a:p>
            <a:pPr lvl="1"/>
            <a:r>
              <a:rPr lang="en-US" dirty="0"/>
              <a:t>Without great enough need the burden of support is too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37F-5C9D-7244-A87E-9564650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634-709E-AE44-A7A3-3657F8EB232F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65652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212-CCCF-4D98-A601-F8AC03F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pynamic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81D-F649-4E0A-888D-4FB1584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at Lawrence Livermore National Laboratory</a:t>
            </a:r>
          </a:p>
          <a:p>
            <a:r>
              <a:rPr lang="en-US" dirty="0"/>
              <a:t>Designed to test a systems ability to handle the Dynamic Linking and Loading requirements of Python-based scientific application</a:t>
            </a:r>
          </a:p>
          <a:p>
            <a:r>
              <a:rPr lang="en-US" dirty="0"/>
              <a:t>Creates a number of arbitrary library files</a:t>
            </a:r>
          </a:p>
          <a:p>
            <a:r>
              <a:rPr lang="en-US" dirty="0"/>
              <a:t>Reports timings for loading these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CDB7-4A08-2048-88D1-6CC30ED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3840F-C944-0D49-B86F-6FFFBF9B135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90797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366-8894-4CE2-A925-978BF10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FDAF4-0BDC-4695-B9A2-11F4E2373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96408"/>
              </p:ext>
            </p:extLst>
          </p:nvPr>
        </p:nvGraphicFramePr>
        <p:xfrm>
          <a:off x="1141413" y="1744911"/>
          <a:ext cx="7924800" cy="327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88676190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40005131"/>
                    </a:ext>
                  </a:extLst>
                </a:gridCol>
              </a:tblGrid>
              <a:tr h="59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Factors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8424007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1,128,512,1024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8497155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kernel, squashfuse, squashfuse_ll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8741099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Squashfs Block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128Kib, 1MiB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1933906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64KiB, 1MiB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506473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Pattern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OST, 2 OSTs, 32 OSTs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10205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A0-25F8-E84F-85D6-2ADE19C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2DF3-A3DD-B741-B13A-2DA9E2B65709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20125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EB3-8635-4ADC-8D1D-6BDCCDF7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misc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4F10-79DA-4ABC-8C68-C19792FC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8389-06DE-44E1-A3BD-78C788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554571"/>
            <a:ext cx="4710683" cy="37594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Some experiment iterations were run on Network Filesystem instead of Lustre, for science.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Not all things will resemble an HPC workflow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 recursive grep will be run on the squashfs which will walk the whole filesystem to test limits. Even though containers won’t do such a thing, someone will.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0798-0F4D-A947-B01E-97F32B5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16C8-53CB-6346-83B5-0E31E33DC86F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1816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071-2921-4371-BE49-7C4BE391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706EF-8119-48C3-BEF0-DE56C1D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mounted squashfs is king</a:t>
            </a:r>
          </a:p>
          <a:p>
            <a:pPr lvl="1"/>
            <a:r>
              <a:rPr lang="en-US" dirty="0"/>
              <a:t>Doesn’t care about any attempts or lack of attempts at optimizing</a:t>
            </a:r>
          </a:p>
          <a:p>
            <a:pPr lvl="1"/>
            <a:r>
              <a:rPr lang="en-US" dirty="0"/>
              <a:t>Fastest in all configurations, very stable</a:t>
            </a:r>
          </a:p>
          <a:p>
            <a:r>
              <a:rPr lang="en-US" dirty="0"/>
              <a:t>High-level FUSE API was slowest</a:t>
            </a:r>
          </a:p>
          <a:p>
            <a:pPr lvl="1"/>
            <a:r>
              <a:rPr lang="en-US" dirty="0"/>
              <a:t>Shows more impact regarding optimization</a:t>
            </a:r>
          </a:p>
          <a:p>
            <a:r>
              <a:rPr lang="en-US" dirty="0"/>
              <a:t>Low-level FUSE API was in the middle</a:t>
            </a:r>
          </a:p>
          <a:p>
            <a:pPr lvl="1"/>
            <a:r>
              <a:rPr lang="en-US" dirty="0"/>
              <a:t>Shows similar but less obvious benefits from optimizations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B2F12-4CCE-B442-9205-18813F0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EFABB-ECE4-714E-9161-279E0BB94D43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00874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striping matters</a:t>
            </a:r>
          </a:p>
        </p:txBody>
      </p:sp>
      <p:pic>
        <p:nvPicPr>
          <p:cNvPr id="75" name="Content Placeholder 74">
            <a:extLst>
              <a:ext uri="{FF2B5EF4-FFF2-40B4-BE49-F238E27FC236}">
                <a16:creationId xmlns:a16="http://schemas.microsoft.com/office/drawing/2014/main" id="{1AB70E9D-8F8D-4D6F-B4AB-D39D8E29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3424" cy="3429000"/>
          </a:xfrm>
        </p:spPr>
      </p:pic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squashfs block size, Lustre stripe size, and stripe count</a:t>
            </a:r>
          </a:p>
          <a:p>
            <a:endParaRPr lang="en-US" dirty="0"/>
          </a:p>
          <a:p>
            <a:r>
              <a:rPr lang="en-US" dirty="0"/>
              <a:t>Increasing stripe pattern from one stripe, to two greatly improves performance as scale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E8D3DA2-D73B-42D3-B34D-4CF6803F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708446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0A323-A630-424A-B504-49B7EBA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9FEA3-EACB-944B-BF97-88B0FE64E587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24255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Squashfs block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Smaller squashfs block size is faster than a larger one</a:t>
            </a:r>
          </a:p>
          <a:p>
            <a:endParaRPr lang="en-US" dirty="0"/>
          </a:p>
          <a:p>
            <a:r>
              <a:rPr lang="en-US" dirty="0"/>
              <a:t>Squashfs block size can be smaller than the default 128KiB, but was not tested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A8D9-6015-4C68-AB91-D3FD5BEB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83424" cy="3428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34924-A1EF-4669-881D-1D29741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7083424" cy="3428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463A-A32C-AB4E-A5E4-50492B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5568F-516C-2042-9B4D-FF938DDE1656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77281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stripe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impactful than the other factors</a:t>
            </a:r>
          </a:p>
          <a:p>
            <a:r>
              <a:rPr lang="en-US" dirty="0"/>
              <a:t>The curve for the High-level FUSE API is slightly flatter with a smaller stripe size compared to larger</a:t>
            </a:r>
          </a:p>
          <a:p>
            <a:endParaRPr lang="en-US" dirty="0"/>
          </a:p>
          <a:p>
            <a:r>
              <a:rPr lang="en-US" dirty="0"/>
              <a:t>Lustre stripe sizes larger than the default were not tested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F2A04-3062-48B7-BCBD-DBC837A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77204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839DD-2BA6-43AF-8211-8F71DBD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3428998"/>
            <a:ext cx="708342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C342-DE58-4345-9894-C0BE8B6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7A27-D8B3-4D44-ABDD-AF41B26E2232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16022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2CB-7F9E-4EC1-8836-EF9AD1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FUSE overhead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34EB7-8072-4FB2-BCE1-3AE70B59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10" y="377956"/>
            <a:ext cx="6876525" cy="3438263"/>
          </a:xfrm>
        </p:spPr>
      </p:pic>
      <p:sp>
        <p:nvSpPr>
          <p:cNvPr id="72" name="Content Placeholder 6">
            <a:extLst>
              <a:ext uri="{FF2B5EF4-FFF2-40B4-BE49-F238E27FC236}">
                <a16:creationId xmlns:a16="http://schemas.microsoft.com/office/drawing/2014/main" id="{F4E632C3-B4C5-4663-9660-89B00C5C11A2}"/>
              </a:ext>
            </a:extLst>
          </p:cNvPr>
          <p:cNvSpPr txBox="1">
            <a:spLocks/>
          </p:cNvSpPr>
          <p:nvPr/>
        </p:nvSpPr>
        <p:spPr>
          <a:xfrm>
            <a:off x="985588" y="1727183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API has more overhead</a:t>
            </a:r>
          </a:p>
          <a:p>
            <a:r>
              <a:rPr lang="en-US" dirty="0"/>
              <a:t>Low-level API is very close in the reported benchmarks to a kernel mounted squashfs</a:t>
            </a:r>
          </a:p>
          <a:p>
            <a:r>
              <a:rPr lang="en-US" dirty="0"/>
              <a:t>When optimized performance is maintained as scale increases</a:t>
            </a:r>
          </a:p>
          <a:p>
            <a:r>
              <a:rPr lang="en-US" dirty="0"/>
              <a:t>FUSE overhead scales very well and is manageable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2F49-1162-5B4D-9461-4D5C15F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FED-A3E2-F54A-BF33-ED35163B986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23207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A50-94A5-4634-969E-A2D0804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B97-6320-4C69-BB35-51E6DCB6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 NFS were short lived, at 64 nodes Pynamic took 10 minutes</a:t>
            </a:r>
          </a:p>
          <a:p>
            <a:r>
              <a:rPr lang="en-US" dirty="0"/>
              <a:t>Recursive grep had some quirks</a:t>
            </a:r>
          </a:p>
          <a:p>
            <a:pPr lvl="1"/>
            <a:r>
              <a:rPr lang="en-US" dirty="0"/>
              <a:t>Using high-level FUSE API recursive grep was quite slow, but finished even at 256 nodes</a:t>
            </a:r>
          </a:p>
          <a:p>
            <a:pPr lvl="1"/>
            <a:r>
              <a:rPr lang="en-US" dirty="0"/>
              <a:t>Took 370 seconds at 128 nodes</a:t>
            </a:r>
          </a:p>
          <a:p>
            <a:pPr lvl="1"/>
            <a:r>
              <a:rPr lang="en-US" dirty="0"/>
              <a:t>Worked at 256 nodes, gave questionable output after that</a:t>
            </a:r>
          </a:p>
          <a:p>
            <a:pPr lvl="1"/>
            <a:r>
              <a:rPr lang="en-US" dirty="0"/>
              <a:t>The low-level API was fantastically faster, but at higher node counts hangs with no error</a:t>
            </a:r>
          </a:p>
          <a:p>
            <a:pPr lvl="1"/>
            <a:r>
              <a:rPr lang="en-US" dirty="0"/>
              <a:t>Took 100 seconds at 128 nodes</a:t>
            </a:r>
          </a:p>
          <a:p>
            <a:pPr lvl="1"/>
            <a:r>
              <a:rPr lang="en-US" dirty="0"/>
              <a:t>Failed at more than 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347B-A763-6D4D-AE56-955F172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14B19-8984-9F4E-8EAB-8D7A36B171E5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406729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722-5042-475A-B2DA-5B7CEDB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6BD-37ED-46C0-97F1-8EC87B74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FUSE has a default maximum request size of 128KiB</a:t>
            </a:r>
          </a:p>
          <a:p>
            <a:pPr lvl="1"/>
            <a:r>
              <a:rPr lang="en-US" dirty="0"/>
              <a:t>Could explain why larger block sizes appear to hurt performance, instead of help</a:t>
            </a:r>
          </a:p>
          <a:p>
            <a:r>
              <a:rPr lang="en-US" dirty="0"/>
              <a:t>There were no attempts to optimize FUSE</a:t>
            </a:r>
          </a:p>
          <a:p>
            <a:r>
              <a:rPr lang="en-US" dirty="0"/>
              <a:t>Never figured out why the low-level API hangs on recursive grep</a:t>
            </a:r>
          </a:p>
          <a:p>
            <a:r>
              <a:rPr lang="en-US" dirty="0"/>
              <a:t>There was no competition for resources through the experiment</a:t>
            </a:r>
          </a:p>
          <a:p>
            <a:pPr lvl="1"/>
            <a:r>
              <a:rPr lang="en-US" dirty="0"/>
              <a:t>This will never happen in the real world</a:t>
            </a:r>
          </a:p>
          <a:p>
            <a:r>
              <a:rPr lang="en-US" dirty="0"/>
              <a:t>Did not use enough different block and stripe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0DFE-0447-734E-8F15-A6704B6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ACA15-CFCB-7940-A75D-E552BA4A9DDE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8342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36B-A92D-44AD-9036-DB8B55E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your own software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5E8-2EE0-4846-AD82-C8637F69D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6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F674-056E-4E37-956C-F4C365CC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You can build your own software for most things</a:t>
            </a:r>
          </a:p>
          <a:p>
            <a:r>
              <a:rPr lang="en-US" dirty="0"/>
              <a:t>Can be a hassle to debug and repeat this</a:t>
            </a:r>
          </a:p>
          <a:p>
            <a:r>
              <a:rPr lang="en-US" dirty="0"/>
              <a:t>Usually no internet access</a:t>
            </a:r>
          </a:p>
          <a:p>
            <a:r>
              <a:rPr lang="en-US" dirty="0"/>
              <a:t>Have to rebuild every time on a new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745D-CEB3-AF4F-8C59-CCA3727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86CA5-EF1D-934E-9AD9-E83E2002CD0B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3174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C63-99F8-493C-B6D7-32BC35A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35DE-FA01-44E2-8B38-B6A6385C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squashfs block size and Lustre stripe size is best and easiest</a:t>
            </a:r>
          </a:p>
          <a:p>
            <a:r>
              <a:rPr lang="en-US" dirty="0"/>
              <a:t>Striping across OSTs becomes more important at scale</a:t>
            </a:r>
          </a:p>
          <a:p>
            <a:r>
              <a:rPr lang="en-US" dirty="0"/>
              <a:t>FUSE overhead is rather small, and appears to stay that way with the low-level API</a:t>
            </a:r>
          </a:p>
          <a:p>
            <a:r>
              <a:rPr lang="en-US" dirty="0"/>
              <a:t>Kernel mounted squashfs is fastest, but less secure due to root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ED6-6D36-CF48-988D-71E1C8F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CD8B8-DA63-1045-A0B9-5F1277B0DD78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074-C87C-44F3-B966-3D5DB5A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0EF4-681B-46D3-90B9-06BF79E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should be done across a larger scale</a:t>
            </a:r>
          </a:p>
          <a:p>
            <a:r>
              <a:rPr lang="en-US" dirty="0"/>
              <a:t>More block and stripe sizes should be tested</a:t>
            </a:r>
          </a:p>
          <a:p>
            <a:r>
              <a:rPr lang="en-US" dirty="0"/>
              <a:t>FUSE can possibly be optimized</a:t>
            </a:r>
          </a:p>
          <a:p>
            <a:pPr lvl="1"/>
            <a:r>
              <a:rPr lang="en-US" dirty="0"/>
              <a:t>New versions support new features</a:t>
            </a:r>
          </a:p>
          <a:p>
            <a:pPr lvl="1"/>
            <a:r>
              <a:rPr lang="en-US" dirty="0"/>
              <a:t>Maximum request size can be increased</a:t>
            </a:r>
          </a:p>
          <a:p>
            <a:r>
              <a:rPr lang="en-US" dirty="0"/>
              <a:t>Squashfuse has not been updated in 8 years, there may be improvements that have made their way to the kernel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689-F71A-7043-9D3B-23EBBD3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71D02-B3FB-A84C-841C-0702A7FB65C0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22062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399-49B5-4A5E-9653-225A3C2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7F54-2060-4066-A067-F988A093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3680-382A-3D4E-A177-5839AFE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19C25-7727-6647-AA56-D695FAA50000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9567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6C-F06B-4059-856A-EB11E8E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software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9A48-891A-44DB-90A7-0A7BFDD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have numerous specific dependencies that are not supported</a:t>
            </a:r>
          </a:p>
          <a:p>
            <a:r>
              <a:rPr lang="en-US" dirty="0"/>
              <a:t>Building software can be difficult</a:t>
            </a:r>
          </a:p>
          <a:p>
            <a:r>
              <a:rPr lang="en-US" dirty="0"/>
              <a:t>If you change platforms, you have to build everything again</a:t>
            </a:r>
          </a:p>
          <a:p>
            <a:r>
              <a:rPr lang="en-US" dirty="0"/>
              <a:t>If you change software versions you have to build again</a:t>
            </a:r>
          </a:p>
          <a:p>
            <a:r>
              <a:rPr lang="en-US" dirty="0"/>
              <a:t>Must get the software to the compute center without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94F-1F8D-E742-9A67-51E0CE4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B581A-1905-8744-A430-D7FE873D6BD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434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0FC-44CB-4168-86C2-91222A1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for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B29-78C0-49F4-AC8F-43194F8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an entire guest operating system</a:t>
            </a:r>
          </a:p>
          <a:p>
            <a:r>
              <a:rPr lang="en-US" dirty="0"/>
              <a:t>Separate user libraries and binaries</a:t>
            </a:r>
          </a:p>
          <a:p>
            <a:r>
              <a:rPr lang="en-US" dirty="0"/>
              <a:t>Separate kernel from the host</a:t>
            </a:r>
          </a:p>
          <a:p>
            <a:r>
              <a:rPr lang="en-US" dirty="0"/>
              <a:t>Uses a hypervisor to give guest access to host hardware</a:t>
            </a:r>
          </a:p>
          <a:p>
            <a:r>
              <a:rPr lang="en-US" dirty="0"/>
              <a:t>Almost entirely separate from the host</a:t>
            </a:r>
          </a:p>
          <a:p>
            <a:r>
              <a:rPr lang="en-US" dirty="0"/>
              <a:t>Usually no access to special hardware used in HPC</a:t>
            </a:r>
          </a:p>
          <a:p>
            <a:r>
              <a:rPr lang="en-US" dirty="0"/>
              <a:t>Keeps host kernel safe from blunders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DDD-873C-0040-BA63-FC911A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7AC76-6A46-824F-9912-36FF01D4107D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4121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7EF-F6CD-4599-AF70-3553C82F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110-6D37-4875-90F5-E69E7D5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user binaries and libraries from the host</a:t>
            </a:r>
          </a:p>
          <a:p>
            <a:r>
              <a:rPr lang="en-US" dirty="0"/>
              <a:t>Shares operating system kernel with the host</a:t>
            </a:r>
          </a:p>
          <a:p>
            <a:pPr lvl="1"/>
            <a:r>
              <a:rPr lang="en-US" dirty="0"/>
              <a:t>Can directly access special hardware</a:t>
            </a:r>
          </a:p>
          <a:p>
            <a:pPr lvl="1"/>
            <a:r>
              <a:rPr lang="en-US" dirty="0"/>
              <a:t>Smaller than virtual machines</a:t>
            </a:r>
          </a:p>
          <a:p>
            <a:pPr lvl="1"/>
            <a:r>
              <a:rPr lang="en-US" dirty="0"/>
              <a:t>More risk to the host</a:t>
            </a:r>
          </a:p>
          <a:p>
            <a:r>
              <a:rPr lang="en-US" dirty="0"/>
              <a:t>Uses Linux name spaces to separate resources instead of a hypervisor</a:t>
            </a:r>
          </a:p>
          <a:p>
            <a:r>
              <a:rPr lang="en-US" dirty="0"/>
              <a:t>Lower overhead not having to start an entire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15B8-1432-8F46-901D-954240C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F1869-E76E-7341-BFD3-21ED10B913CF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2751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BF6-2C78-402C-978B-7FF5212F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closer to bare metal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19DDB-6A66-4943-92BC-2E399494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39" y="2249488"/>
            <a:ext cx="7074547" cy="35417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B5299-CC81-AC41-A523-7D7EA68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C80BC-EA93-0740-883B-E4066FECC7F4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8217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EBB-6758-489D-BC75-1944424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0C8F8-F7A1-4CF8-AC0A-D0A5170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Fast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Unfettered internet access at build time</a:t>
            </a:r>
          </a:p>
          <a:p>
            <a:r>
              <a:rPr lang="en-US" dirty="0"/>
              <a:t>Reproducible</a:t>
            </a:r>
          </a:p>
          <a:p>
            <a:r>
              <a:rPr lang="en-US" dirty="0"/>
              <a:t>Portable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63FC2-F8FA-4739-9EBF-5B53E806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3" r="3" b="2160"/>
          <a:stretch/>
        </p:blipFill>
        <p:spPr>
          <a:xfrm>
            <a:off x="5780447" y="2097089"/>
            <a:ext cx="5266964" cy="34485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B1EBF-304C-CD4C-9614-B9A517C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75CBE-2CDB-8042-8DF3-94B4BE3636A1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95076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0090-B309-4BFC-A83B-4CD3E832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must also ask why not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EA96-AB6D-4744-9BE2-AA11170A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4" r="10505" b="3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1F-E5B4-4C61-9073-B484BAF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User defined software stacks introduce new attack vectors</a:t>
            </a:r>
          </a:p>
          <a:p>
            <a:r>
              <a:rPr lang="en-US" dirty="0"/>
              <a:t>Some container run time tools require root</a:t>
            </a:r>
          </a:p>
          <a:p>
            <a:r>
              <a:rPr lang="en-US" dirty="0"/>
              <a:t>Containers can use more system memory than bare metal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9484-82EB-6646-BC5E-A1C6557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73F43-E00C-7E43-8E4A-A8FD7C3C1972}"/>
              </a:ext>
            </a:extLst>
          </p:cNvPr>
          <p:cNvSpPr txBox="1"/>
          <p:nvPr/>
        </p:nvSpPr>
        <p:spPr>
          <a:xfrm>
            <a:off x="10522084" y="18574"/>
            <a:ext cx="16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LA-UR-11-1111</a:t>
            </a:r>
          </a:p>
        </p:txBody>
      </p:sp>
    </p:spTree>
    <p:extLst>
      <p:ext uri="{BB962C8B-B14F-4D97-AF65-F5344CB8AC3E}">
        <p14:creationId xmlns:p14="http://schemas.microsoft.com/office/powerpoint/2010/main" val="19049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1404</Words>
  <Application>Microsoft Macintosh PowerPoint</Application>
  <PresentationFormat>Widescreen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Tw Cen MT</vt:lpstr>
      <vt:lpstr>Circuit</vt:lpstr>
      <vt:lpstr>Userspace squash filesystem for launching Linux containers on hpc systems</vt:lpstr>
      <vt:lpstr>Software in high performance computing</vt:lpstr>
      <vt:lpstr>Building your own software</vt:lpstr>
      <vt:lpstr>The quest for software isolation</vt:lpstr>
      <vt:lpstr>Virtual machines for isolation</vt:lpstr>
      <vt:lpstr>Linux containers</vt:lpstr>
      <vt:lpstr>Containers are closer to bare metal</vt:lpstr>
      <vt:lpstr>Why containers</vt:lpstr>
      <vt:lpstr>We must also ask why not containers</vt:lpstr>
      <vt:lpstr>Unprivileged workflow</vt:lpstr>
      <vt:lpstr>Running containers in hpc</vt:lpstr>
      <vt:lpstr>Using Charliecloud</vt:lpstr>
      <vt:lpstr>Other ways to distribute containers</vt:lpstr>
      <vt:lpstr>Enter The squash filesystem (squashfs)</vt:lpstr>
      <vt:lpstr>Do we need root for squashfs?</vt:lpstr>
      <vt:lpstr>A little about lustre</vt:lpstr>
      <vt:lpstr>Lustre and squashfs</vt:lpstr>
      <vt:lpstr>FUSE</vt:lpstr>
      <vt:lpstr>Objectives</vt:lpstr>
      <vt:lpstr>The pynamic benchmark</vt:lpstr>
      <vt:lpstr>Method</vt:lpstr>
      <vt:lpstr>misc</vt:lpstr>
      <vt:lpstr>Results</vt:lpstr>
      <vt:lpstr>Lustre striping matters</vt:lpstr>
      <vt:lpstr>Squashfs block size</vt:lpstr>
      <vt:lpstr>Lustre stripe size</vt:lpstr>
      <vt:lpstr>FUSE overhead</vt:lpstr>
      <vt:lpstr>Misc tests</vt:lpstr>
      <vt:lpstr>Caveats</vt:lpstr>
      <vt:lpstr>Conclusions</vt:lpstr>
      <vt:lpstr>Future work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squash filesystem for launching linux containers on hpc systems</dc:title>
  <dc:creator>Shane Goff</dc:creator>
  <cp:lastModifiedBy>Microsoft Office User</cp:lastModifiedBy>
  <cp:revision>19</cp:revision>
  <dcterms:created xsi:type="dcterms:W3CDTF">2019-05-05T00:16:32Z</dcterms:created>
  <dcterms:modified xsi:type="dcterms:W3CDTF">2019-05-06T19:54:14Z</dcterms:modified>
</cp:coreProperties>
</file>