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0" r:id="rId4"/>
    <p:sldId id="261" r:id="rId5"/>
    <p:sldId id="259" r:id="rId6"/>
    <p:sldId id="267" r:id="rId7"/>
    <p:sldId id="268" r:id="rId8"/>
    <p:sldId id="274" r:id="rId9"/>
    <p:sldId id="275" r:id="rId10"/>
    <p:sldId id="276" r:id="rId11"/>
    <p:sldId id="269" r:id="rId12"/>
    <p:sldId id="271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A8E6-F999-4C4B-8C85-B2ED675B140A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4C5FD-1647-49AE-A688-C2525E510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5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4C5FD-1647-49AE-A688-C2525E5103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4C5FD-1647-49AE-A688-C2525E5103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0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2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97C3-DA37-4676-8914-33F64FD3C72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DED4-9F2C-4F76-8522-C189C3B1A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4918899" y="1768482"/>
            <a:ext cx="2061769" cy="1871702"/>
          </a:xfrm>
          <a:prstGeom prst="frame">
            <a:avLst>
              <a:gd name="adj1" fmla="val 38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Team 5</a:t>
            </a:r>
          </a:p>
          <a:p>
            <a:pPr algn="dist"/>
            <a:endParaRPr lang="en-US" altLang="ko-KR" sz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최종병기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활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endParaRPr lang="en-US" altLang="ko-KR" sz="13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dist"/>
            <a:r>
              <a:rPr lang="en-US" altLang="ko-KR" sz="13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War of arrow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7408" y="1360717"/>
            <a:ext cx="2775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Final Project_ </a:t>
            </a:r>
            <a:r>
              <a:rPr lang="ko-KR" altLang="en-US" sz="1300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시스템프로그래밍</a:t>
            </a:r>
            <a:endParaRPr lang="ko-KR" altLang="en-US" sz="1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7408" y="3755561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정원영 박상면 류진호 김형석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9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3475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플레이 영상</a:t>
            </a:r>
            <a:endParaRPr lang="en-US" altLang="ko-KR" sz="1300" b="1" dirty="0" smtClean="0"/>
          </a:p>
          <a:p>
            <a:r>
              <a:rPr lang="ko-KR" altLang="en-US" sz="1300" dirty="0" smtClean="0"/>
              <a:t>시연동영상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40144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Feedback</a:t>
            </a:r>
            <a:endParaRPr lang="en-US" altLang="ko-KR" sz="1300" b="1" dirty="0"/>
          </a:p>
          <a:p>
            <a:r>
              <a:rPr lang="ko-KR" altLang="en-US" sz="1300" dirty="0" err="1" smtClean="0"/>
              <a:t>아쉬웟던점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143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4" y="311006"/>
            <a:ext cx="1796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/>
              <a:t>FeedBack</a:t>
            </a:r>
            <a:endParaRPr lang="en-US" altLang="ko-KR" sz="1300" b="1" dirty="0" smtClean="0"/>
          </a:p>
          <a:p>
            <a:r>
              <a:rPr lang="ko-KR" altLang="en-US" sz="1300" dirty="0" smtClean="0"/>
              <a:t>어려웠던 점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2" y="1371760"/>
            <a:ext cx="4403448" cy="2935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196" y="1698172"/>
            <a:ext cx="5711735" cy="4153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70198" y="242528"/>
            <a:ext cx="8273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초기 캐릭터와 장애물 구상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88" y="4405837"/>
            <a:ext cx="43092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일본의 </a:t>
            </a:r>
            <a:r>
              <a:rPr lang="ko-KR" altLang="en-US" sz="1700" dirty="0" err="1" smtClean="0"/>
              <a:t>테루테루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보즈에서</a:t>
            </a:r>
            <a:r>
              <a:rPr lang="ko-KR" altLang="en-US" sz="1700" dirty="0" smtClean="0"/>
              <a:t> 플레이어 구상</a:t>
            </a:r>
            <a:endParaRPr lang="ko-KR" altLang="en-US" sz="1700" dirty="0"/>
          </a:p>
        </p:txBody>
      </p:sp>
      <p:sp>
        <p:nvSpPr>
          <p:cNvPr id="7" name="폭발 1 6"/>
          <p:cNvSpPr/>
          <p:nvPr/>
        </p:nvSpPr>
        <p:spPr>
          <a:xfrm>
            <a:off x="704193" y="5076496"/>
            <a:ext cx="1366005" cy="9144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3692" y="5852161"/>
            <a:ext cx="43092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도트로 </a:t>
            </a:r>
            <a:r>
              <a:rPr lang="ko-KR" altLang="en-US" sz="1700" dirty="0" err="1" smtClean="0"/>
              <a:t>나타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사용하는데에</a:t>
            </a:r>
            <a:r>
              <a:rPr lang="ko-KR" altLang="en-US" sz="1700" dirty="0" smtClean="0"/>
              <a:t> 어려움이 있었다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240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4" y="311006"/>
            <a:ext cx="1796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/>
              <a:t>FeedBack</a:t>
            </a:r>
            <a:endParaRPr lang="en-US" altLang="ko-KR" sz="1300" b="1" dirty="0" smtClean="0"/>
          </a:p>
          <a:p>
            <a:r>
              <a:rPr lang="ko-KR" altLang="en-US" sz="1300" dirty="0" smtClean="0"/>
              <a:t>어려웠던 점</a:t>
            </a:r>
            <a:endParaRPr lang="en-US" altLang="ko-KR" sz="1300" dirty="0"/>
          </a:p>
        </p:txBody>
      </p:sp>
      <p:sp>
        <p:nvSpPr>
          <p:cNvPr id="4" name="직사각형 3"/>
          <p:cNvSpPr/>
          <p:nvPr/>
        </p:nvSpPr>
        <p:spPr>
          <a:xfrm>
            <a:off x="1387195" y="242528"/>
            <a:ext cx="10370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넌 누구냐</a:t>
            </a:r>
            <a:r>
              <a:rPr lang="en-US" altLang="ko-K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 </a:t>
            </a:r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늘어난 </a:t>
            </a:r>
            <a:r>
              <a:rPr lang="en-US" altLang="ko-K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CONTRIBUTORS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399630" y="984797"/>
            <a:ext cx="1366005" cy="9144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4507" y="1527171"/>
            <a:ext cx="43092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조원은 </a:t>
            </a:r>
            <a:r>
              <a:rPr lang="en-US" altLang="ko-KR" sz="1700" dirty="0" smtClean="0"/>
              <a:t>4</a:t>
            </a:r>
            <a:r>
              <a:rPr lang="ko-KR" altLang="en-US" sz="1700" dirty="0" smtClean="0"/>
              <a:t>명 </a:t>
            </a:r>
            <a:r>
              <a:rPr lang="en-US" altLang="ko-KR" sz="1700" dirty="0" err="1" smtClean="0"/>
              <a:t>Contributer</a:t>
            </a:r>
            <a:r>
              <a:rPr lang="ko-KR" altLang="en-US" sz="1700" dirty="0" smtClean="0"/>
              <a:t>는 </a:t>
            </a:r>
            <a:r>
              <a:rPr lang="en-US" altLang="ko-KR" sz="1700" dirty="0" smtClean="0"/>
              <a:t>6</a:t>
            </a:r>
            <a:r>
              <a:rPr lang="ko-KR" altLang="en-US" sz="1700" dirty="0" smtClean="0"/>
              <a:t>명</a:t>
            </a:r>
            <a:r>
              <a:rPr lang="en-US" altLang="ko-KR" sz="1700" dirty="0" smtClean="0"/>
              <a:t>?</a:t>
            </a:r>
            <a:endParaRPr lang="ko-KR" altLang="en-US" sz="17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" y="1953578"/>
            <a:ext cx="5296805" cy="3502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06" y="2224937"/>
            <a:ext cx="5955900" cy="3231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630" y="5508685"/>
            <a:ext cx="11068237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Git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hub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에 익숙하지 않아 실습실에서 작업해 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commit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하니 </a:t>
            </a:r>
            <a:endParaRPr lang="en-US" altLang="ko-KR" sz="36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타인의 계정이 </a:t>
            </a:r>
            <a:r>
              <a:rPr lang="ko-KR" altLang="en-US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로그인되어있었다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.!!</a:t>
            </a:r>
            <a:endParaRPr lang="ko-KR" altLang="en-US" sz="36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5699538" y="3704825"/>
            <a:ext cx="6159835" cy="1918477"/>
          </a:xfrm>
          <a:prstGeom prst="frame">
            <a:avLst>
              <a:gd name="adj1" fmla="val 4127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2700000">
            <a:off x="5357144" y="4923475"/>
            <a:ext cx="284205" cy="827198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538"/>
            <a:ext cx="12192000" cy="81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/>
          <p:cNvSpPr/>
          <p:nvPr/>
        </p:nvSpPr>
        <p:spPr>
          <a:xfrm>
            <a:off x="5222799" y="1558576"/>
            <a:ext cx="1621228" cy="1471773"/>
          </a:xfrm>
          <a:prstGeom prst="frame">
            <a:avLst>
              <a:gd name="adj1" fmla="val 380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ko-KR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Team 5</a:t>
            </a:r>
          </a:p>
          <a:p>
            <a:pPr algn="dist"/>
            <a:endParaRPr lang="en-US" altLang="ko-KR" b="1" dirty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dist"/>
            <a:r>
              <a:rPr lang="ko-KR" altLang="en-US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최종병기</a:t>
            </a:r>
            <a:endParaRPr lang="en-US" altLang="ko-KR" b="1" dirty="0" smtClean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dist"/>
            <a:r>
              <a:rPr lang="ko-KR" altLang="en-US" sz="35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활</a:t>
            </a:r>
            <a:endParaRPr lang="en-US" altLang="ko-KR" sz="3500" b="1" dirty="0" smtClean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dist"/>
            <a:endParaRPr lang="en-US" altLang="ko-KR" b="1" dirty="0" smtClean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dist"/>
            <a:endParaRPr lang="en-US" altLang="ko-KR" b="1" dirty="0">
              <a:ln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9518" y="1234408"/>
            <a:ext cx="2707793" cy="2923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Final Project_</a:t>
            </a:r>
            <a:r>
              <a:rPr lang="ko-KR" altLang="en-US" sz="1300" dirty="0" smtClean="0">
                <a:solidFill>
                  <a:schemeClr val="accent2">
                    <a:lumMod val="50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시스템프로그래밍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093029"/>
            <a:ext cx="12192000" cy="9840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갈매기형 수장 4"/>
          <p:cNvSpPr/>
          <p:nvPr/>
        </p:nvSpPr>
        <p:spPr>
          <a:xfrm>
            <a:off x="1163298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4346116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7528934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711752" y="4345577"/>
            <a:ext cx="209006" cy="313509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902" y="4728755"/>
            <a:ext cx="83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Concept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8621" y="4720046"/>
            <a:ext cx="120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Idea &amp; plan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6546" y="4717283"/>
            <a:ext cx="13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Programming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64257" y="4657224"/>
            <a:ext cx="11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Play Game!  Feedback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266" y="5144924"/>
            <a:ext cx="15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팀원소개</a:t>
            </a:r>
            <a:endParaRPr lang="en-US" altLang="ko-KR" sz="1200" dirty="0" smtClean="0"/>
          </a:p>
          <a:p>
            <a:r>
              <a:rPr lang="en-US" altLang="ko-KR" sz="1200" dirty="0" smtClean="0"/>
              <a:t>Arcade Game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3944" y="5153632"/>
            <a:ext cx="150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게임의 룰과 패턴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6900" y="5144924"/>
            <a:ext cx="101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시연 동영상 </a:t>
            </a:r>
            <a:endParaRPr lang="en-US" altLang="ko-KR" sz="1200" dirty="0" smtClean="0"/>
          </a:p>
        </p:txBody>
      </p:sp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목차소개</a:t>
            </a:r>
            <a:endParaRPr lang="en-US" altLang="ko-KR" sz="14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957151" y="5153632"/>
            <a:ext cx="170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Git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hub</a:t>
            </a:r>
            <a:r>
              <a:rPr lang="ko-KR" altLang="en-US" sz="1200" dirty="0" smtClean="0"/>
              <a:t>를 이용한 구현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75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http://pngimg.com/upload/smoke_PNG965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31A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5834" y="1504583"/>
            <a:ext cx="85725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ngimg.com/upload/smoke_PNG965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92186" y="1833678"/>
            <a:ext cx="85725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978905" y="2425850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49901" y="2493222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4162" y="2331923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1014" y="878842"/>
            <a:ext cx="11279055" cy="9387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최종병기 활 </a:t>
            </a:r>
            <a:r>
              <a:rPr lang="en-US" altLang="ko-KR" sz="5500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:  war of arrow</a:t>
            </a:r>
            <a:endParaRPr lang="ko-KR" altLang="en-US" sz="55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25" name="Picture 6" descr="http://vignette3.wikia.nocookie.net/overwatch152/images/b/bb/%ED%8A%B8%EB%A0%88%EC%9D%B4%EC%84%9C.png/revision/latest?cb=20160623085740&amp;path-prefix=k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2102" y="2568574"/>
            <a:ext cx="1232032" cy="13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vignette3.wikia.nocookie.net/overwatch152/images/9/92/%EC%9C%84%EB%8F%84%EC%9A%B0%EB%A9%94%EC%9D%B4%EC%BB%A4.png/revision/latest?cb=20160623091937&amp;path-prefix=k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4339" y="2563407"/>
            <a:ext cx="1175165" cy="13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vignette1.wikia.nocookie.net/overwatch152/images/5/52/%EB%A9%94%EB%A5%B4%EC%8B%9C.png/revision/latest?cb=20160626092217&amp;path-prefix=k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9061" y="2534317"/>
            <a:ext cx="2092289" cy="11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vignette3.wikia.nocookie.net/overwatch152/images/f/f3/%ED%8C%8C%EB%9D%BC.png/revision/latest?cb=20160623090054&amp;path-prefix=k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9484" y="2587679"/>
            <a:ext cx="1311551" cy="1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20377" y="3823428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정원영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9081" y="4059116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프로그래밍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574" y="111858"/>
            <a:ext cx="273653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Team 5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의 구성</a:t>
            </a:r>
            <a:endParaRPr lang="ko-KR" altLang="en-US" sz="36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64897" y="2441616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335893" y="2508988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60154" y="2347689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006369" y="3839194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박상면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7052" y="4079117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PPT</a:t>
            </a:r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제작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482563" y="2420596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53559" y="2487968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77820" y="2326669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224035" y="3818174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류진호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0380" y="4046773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프로그래밍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768563" y="2446870"/>
            <a:ext cx="1777438" cy="2780119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>
            <a:glow rad="63500">
              <a:srgbClr val="47FFF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839559" y="2535262"/>
            <a:ext cx="1637158" cy="2626640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663820" y="2342433"/>
            <a:ext cx="1961106" cy="3004643"/>
          </a:xfrm>
          <a:prstGeom prst="roundRect">
            <a:avLst>
              <a:gd name="adj" fmla="val 3748"/>
            </a:avLst>
          </a:prstGeom>
          <a:noFill/>
          <a:ln w="15875">
            <a:solidFill>
              <a:srgbClr val="37B3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510035" y="3801385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김형석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85402" y="4032217"/>
            <a:ext cx="2214011" cy="7540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00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기획자</a:t>
            </a:r>
            <a:endParaRPr lang="ko-KR" altLang="en-US" sz="4300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9765" y="5571840"/>
            <a:ext cx="977611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GIT HUB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의 닉네임과 전원 </a:t>
            </a:r>
            <a:r>
              <a:rPr lang="en-US" altLang="ko-K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Git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hub</a:t>
            </a:r>
            <a:r>
              <a:rPr lang="ko-KR" altLang="en-US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를 이용해 참여하였음을 밝힙니다</a:t>
            </a:r>
            <a:r>
              <a:rPr lang="en-US" altLang="ko-K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36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0377" y="4675033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BROGI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6369" y="4681017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anyjam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4035" y="4659997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FBWLSGH93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10035" y="4678825"/>
            <a:ext cx="22140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7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SHOGOTH</a:t>
            </a:r>
            <a:endParaRPr lang="ko-KR" altLang="en-US" sz="2400" i="1" dirty="0">
              <a:solidFill>
                <a:srgbClr val="47FF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1" y="0"/>
            <a:ext cx="12469090" cy="6858000"/>
          </a:xfrm>
          <a:prstGeom prst="rect">
            <a:avLst/>
          </a:prstGeom>
        </p:spPr>
      </p:pic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241337"/>
            <a:ext cx="1460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Concept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2" y="945530"/>
            <a:ext cx="2862549" cy="2146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99" y="2828412"/>
            <a:ext cx="3334085" cy="17397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13" y="4700072"/>
            <a:ext cx="6200971" cy="16021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46537" y="989965"/>
            <a:ext cx="5237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ARCADE GAME??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6537" y="2659151"/>
            <a:ext cx="696056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25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배우는데 오랜 시간이 걸리지 않고 </a:t>
            </a:r>
            <a:endParaRPr lang="en-US" altLang="ko-KR" sz="25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r"/>
            <a:r>
              <a:rPr lang="ko-KR" altLang="en-US" sz="25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진행이 단순하여 초보자도 쉽게 도전할 수 있다</a:t>
            </a:r>
            <a:endParaRPr lang="en-US" altLang="ko-KR" sz="25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21588"/>
            <a:ext cx="12192000" cy="9840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날아오는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피하는 것이 게임의 목표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Idea &amp; plan</a:t>
            </a:r>
          </a:p>
          <a:p>
            <a:r>
              <a:rPr lang="ko-KR" altLang="en-US" sz="1300" b="1" dirty="0" smtClean="0"/>
              <a:t>게임의 룰 소개</a:t>
            </a:r>
            <a:endParaRPr lang="en-US" altLang="ko-KR" sz="1300" b="1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05691" y="3535623"/>
            <a:ext cx="1965198" cy="6065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장애물과 </a:t>
            </a:r>
            <a:r>
              <a:rPr lang="ko-KR" altLang="en-US" sz="13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접촉시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5116" y="1159137"/>
            <a:ext cx="37942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최종병기 활 </a:t>
            </a:r>
            <a:r>
              <a:rPr lang="en-US" altLang="ko-KR" sz="1500" b="1" dirty="0" smtClean="0"/>
              <a:t>(War of Arrow)</a:t>
            </a:r>
            <a:endParaRPr lang="ko-KR" altLang="en-US" sz="15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84028" y="952008"/>
            <a:ext cx="1261240" cy="737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NAME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83722" y="4842079"/>
            <a:ext cx="2123092" cy="7662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장애물을 피할 수록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빠르게 날아오는 화살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45669" y="3441163"/>
            <a:ext cx="1261240" cy="5971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조작법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순서도: 데이터 26"/>
          <p:cNvSpPr/>
          <p:nvPr/>
        </p:nvSpPr>
        <p:spPr>
          <a:xfrm rot="2068302">
            <a:off x="4773323" y="3590372"/>
            <a:ext cx="543913" cy="1203438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636579" y="3389583"/>
            <a:ext cx="4277710" cy="6122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67749" y="4192091"/>
            <a:ext cx="4429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플레이어를 점프시킬 시켜 화살을 피하도록 조작</a:t>
            </a:r>
            <a:endParaRPr lang="en-US" altLang="ko-KR" sz="1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플레이어를 웅크리게 만들어 화살을 피하도록 조작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7898" y="3266794"/>
            <a:ext cx="1019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Rule 1</a:t>
            </a:r>
            <a:endParaRPr lang="ko-KR" altLang="en-US" sz="13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35364" y="4553455"/>
            <a:ext cx="1019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Rule 2</a:t>
            </a:r>
            <a:endParaRPr lang="ko-KR" altLang="en-US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33466" y="3141181"/>
            <a:ext cx="1019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Play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632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394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66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1623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/2 액자 16"/>
          <p:cNvSpPr/>
          <p:nvPr/>
        </p:nvSpPr>
        <p:spPr>
          <a:xfrm>
            <a:off x="95068" y="105104"/>
            <a:ext cx="609125" cy="599089"/>
          </a:xfrm>
          <a:prstGeom prst="halfFrame">
            <a:avLst>
              <a:gd name="adj1" fmla="val 11538"/>
              <a:gd name="adj2" fmla="val 1410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05" y="311006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동적모델</a:t>
            </a:r>
            <a:endParaRPr lang="en-US" altLang="ko-KR" sz="1300" b="1" dirty="0" smtClean="0"/>
          </a:p>
          <a:p>
            <a:r>
              <a:rPr lang="en-US" altLang="ko-KR" sz="1300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775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222</Words>
  <Application>Microsoft Office PowerPoint</Application>
  <PresentationFormat>와이드스크린</PresentationFormat>
  <Paragraphs>88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Koverwatch</vt:lpstr>
      <vt:lpstr>굴림</vt:lpstr>
      <vt:lpstr>맑은 고딕</vt:lpstr>
      <vt:lpstr>휴먼엑스포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상면</dc:creator>
  <cp:lastModifiedBy>박 상면</cp:lastModifiedBy>
  <cp:revision>22</cp:revision>
  <dcterms:created xsi:type="dcterms:W3CDTF">2018-12-16T07:10:33Z</dcterms:created>
  <dcterms:modified xsi:type="dcterms:W3CDTF">2018-12-20T12:20:14Z</dcterms:modified>
</cp:coreProperties>
</file>