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B8382-E45F-4D22-BC4C-AACFE781C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BDB8B1-B8D4-4376-942A-0BCDE97C0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B0A20-AA8C-44B6-A01D-8D3BEF64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1E72-354A-4596-A036-A7BAEAB84318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262B7-D3BC-4DD1-8ACB-D06E41B3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B5FE3-9B67-4768-BC1B-7730D729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F8E-AE21-47CC-B5FB-59C568FC8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8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C3547-EA13-4F05-B1D8-2307CB7A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3993FA-FAC1-46A9-B004-E0D49822A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104F5-E954-45CA-8A7F-A90BA26B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1E72-354A-4596-A036-A7BAEAB84318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2207C-8D9A-4530-92B6-4865F8DE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974C7-E282-4D98-A454-18EC167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F8E-AE21-47CC-B5FB-59C568FC8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64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590D9C-5741-4C5B-9922-74261B079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84A3E4-AC26-4BB6-A358-95EEB334F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7C45D-AE63-4161-B070-66672470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1E72-354A-4596-A036-A7BAEAB84318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46144-7555-4F50-8F8A-94DBA1A1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F2885-38D1-4086-981B-340A42E6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F8E-AE21-47CC-B5FB-59C568FC8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3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AE95D-B422-4079-B150-A91DCA06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03E90-91BC-4A32-891E-A78582491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9C295-9D54-41D7-8AD7-C9356951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1E72-354A-4596-A036-A7BAEAB84318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C0048-3289-49BB-BA2C-6FD34921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8B338-EEDE-4E76-B357-87407E30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F8E-AE21-47CC-B5FB-59C568FC8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12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B472E-24C7-48CC-8439-5D0AE687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BF9AA-5EE9-4CEE-A6EE-F84BA6B1B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C596D-2B28-4AA2-884D-973AF13B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1E72-354A-4596-A036-A7BAEAB84318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212C8-CAA7-4703-9926-D977C0E0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54AD1-9D06-46C3-B177-51D4D60C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F8E-AE21-47CC-B5FB-59C568FC8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4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C93B9-B96E-477C-9FA5-14D2F0F5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78EAC-10AC-40C2-8CB3-EDA57773C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6E6CA5-B819-43A1-9A82-5D4003CFC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934455-6516-4A89-BD39-9D291AFE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1E72-354A-4596-A036-A7BAEAB84318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943286-9252-45C2-B977-20DEFFE4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9CC27-F90C-4756-84E1-2F6B5D3A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F8E-AE21-47CC-B5FB-59C568FC8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92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3C08-1AF7-4270-8DFC-798705B9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46F13-7F65-4348-AC2D-25C85E6E8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A9E892-53CB-47B2-A4FD-D7685B253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275F35-D0EA-44CA-8EF2-856512A85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3F7F23-15A6-4436-9FFF-9DCD5BB27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5F62FB-E7B3-4581-97B2-690CEDE8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1E72-354A-4596-A036-A7BAEAB84318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9BC382-BDA1-4635-81FC-9584735C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1F6D2B-B29A-4374-8C4D-505F53A0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F8E-AE21-47CC-B5FB-59C568FC8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4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9ABF2-76BA-429A-AA96-86F8D2AF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627D82-8073-4C22-92AB-55B9128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1E72-354A-4596-A036-A7BAEAB84318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15CE57-E201-4B6A-9D6B-393E0DA0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777C4F-9C5A-4090-A635-4FFFB513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F8E-AE21-47CC-B5FB-59C568FC8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5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16F9F5-9465-43BD-AA40-03E3917E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1E72-354A-4596-A036-A7BAEAB84318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62BBBD-46D3-4C78-9D74-E37FCA61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2873B2-236B-4D60-B622-180C0B6C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F8E-AE21-47CC-B5FB-59C568FC8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7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A1E73-B0CA-46B5-A798-AF01ACA2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AAC39-7E9A-437B-B3A9-2176D90C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0F5F72-B8B6-4E74-B1AC-8061B6FF7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B91142-7E34-4233-B343-854D7A07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1E72-354A-4596-A036-A7BAEAB84318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0E4E9F-E380-4EC3-9AF9-72C79F5E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92AF7-314E-450E-BED4-A091D1D4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F8E-AE21-47CC-B5FB-59C568FC8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3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9204B-CF8A-40AB-A3E4-C18238C7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9BA1A9-1C6B-47A4-99A3-D621A9AC2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CE981-488A-40BF-85F1-95347139F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F3CC4E-02E4-4D7C-99FE-73525F60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1E72-354A-4596-A036-A7BAEAB84318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73104B-F12F-460C-9656-E1330A6D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8A618-14F6-4FE9-9D45-9E69C6BA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B3F8E-AE21-47CC-B5FB-59C568FC8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9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397E65-A355-4727-853A-AF7EC36F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545F3-C6B6-47C8-85E6-63BD0E03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9F756-5B55-4DD9-8174-8A250A574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61E72-354A-4596-A036-A7BAEAB84318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43CB9-785B-4C2E-AC03-3D245D65D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3BBF3-5951-47D7-9ED3-2D9044611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B3F8E-AE21-47CC-B5FB-59C568FC8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4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DD5CE79-5773-4EDF-ACFB-2CD37986E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07205"/>
              </p:ext>
            </p:extLst>
          </p:nvPr>
        </p:nvGraphicFramePr>
        <p:xfrm>
          <a:off x="1990724" y="1181100"/>
          <a:ext cx="7877176" cy="449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764">
                  <a:extLst>
                    <a:ext uri="{9D8B030D-6E8A-4147-A177-3AD203B41FA5}">
                      <a16:colId xmlns:a16="http://schemas.microsoft.com/office/drawing/2014/main" val="3531074345"/>
                    </a:ext>
                  </a:extLst>
                </a:gridCol>
                <a:gridCol w="1105764">
                  <a:extLst>
                    <a:ext uri="{9D8B030D-6E8A-4147-A177-3AD203B41FA5}">
                      <a16:colId xmlns:a16="http://schemas.microsoft.com/office/drawing/2014/main" val="1111769430"/>
                    </a:ext>
                  </a:extLst>
                </a:gridCol>
                <a:gridCol w="1105764">
                  <a:extLst>
                    <a:ext uri="{9D8B030D-6E8A-4147-A177-3AD203B41FA5}">
                      <a16:colId xmlns:a16="http://schemas.microsoft.com/office/drawing/2014/main" val="3275138280"/>
                    </a:ext>
                  </a:extLst>
                </a:gridCol>
                <a:gridCol w="1105764">
                  <a:extLst>
                    <a:ext uri="{9D8B030D-6E8A-4147-A177-3AD203B41FA5}">
                      <a16:colId xmlns:a16="http://schemas.microsoft.com/office/drawing/2014/main" val="160410306"/>
                    </a:ext>
                  </a:extLst>
                </a:gridCol>
                <a:gridCol w="1105764">
                  <a:extLst>
                    <a:ext uri="{9D8B030D-6E8A-4147-A177-3AD203B41FA5}">
                      <a16:colId xmlns:a16="http://schemas.microsoft.com/office/drawing/2014/main" val="2849492972"/>
                    </a:ext>
                  </a:extLst>
                </a:gridCol>
                <a:gridCol w="1105764">
                  <a:extLst>
                    <a:ext uri="{9D8B030D-6E8A-4147-A177-3AD203B41FA5}">
                      <a16:colId xmlns:a16="http://schemas.microsoft.com/office/drawing/2014/main" val="1224963162"/>
                    </a:ext>
                  </a:extLst>
                </a:gridCol>
                <a:gridCol w="1242592">
                  <a:extLst>
                    <a:ext uri="{9D8B030D-6E8A-4147-A177-3AD203B41FA5}">
                      <a16:colId xmlns:a16="http://schemas.microsoft.com/office/drawing/2014/main" val="683723567"/>
                    </a:ext>
                  </a:extLst>
                </a:gridCol>
              </a:tblGrid>
              <a:tr h="7493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7191" marR="27191" marT="13595" marB="1359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7191" marR="27191" marT="13595" marB="1359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957805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7191" marR="27191" marT="13595" marB="1359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/>
                </a:tc>
                <a:extLst>
                  <a:ext uri="{0D108BD9-81ED-4DB2-BD59-A6C34878D82A}">
                    <a16:rowId xmlns:a16="http://schemas.microsoft.com/office/drawing/2014/main" val="4224986637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7191" marR="27191" marT="13595" marB="1359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94787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7191" marR="27191" marT="13595" marB="1359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7191" marR="27191" marT="13595" marB="1359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7191" marR="27191" marT="13595" marB="13595"/>
                </a:tc>
                <a:extLst>
                  <a:ext uri="{0D108BD9-81ED-4DB2-BD59-A6C34878D82A}">
                    <a16:rowId xmlns:a16="http://schemas.microsoft.com/office/drawing/2014/main" val="376883988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7191" marR="27191" marT="13595" marB="1359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7191" marR="27191" marT="13595" marB="13595"/>
                </a:tc>
                <a:extLst>
                  <a:ext uri="{0D108BD9-81ED-4DB2-BD59-A6C34878D82A}">
                    <a16:rowId xmlns:a16="http://schemas.microsoft.com/office/drawing/2014/main" val="3033640331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7191" marR="27191" marT="13595" marB="1359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01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0C5251B-4A29-4A1B-9D32-7A46073D2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74936"/>
              </p:ext>
            </p:extLst>
          </p:nvPr>
        </p:nvGraphicFramePr>
        <p:xfrm>
          <a:off x="2813050" y="405341"/>
          <a:ext cx="6027975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2377014448"/>
                    </a:ext>
                  </a:extLst>
                </a:gridCol>
                <a:gridCol w="297695">
                  <a:extLst>
                    <a:ext uri="{9D8B030D-6E8A-4147-A177-3AD203B41FA5}">
                      <a16:colId xmlns:a16="http://schemas.microsoft.com/office/drawing/2014/main" val="1996244984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2568668235"/>
                    </a:ext>
                  </a:extLst>
                </a:gridCol>
                <a:gridCol w="309185">
                  <a:extLst>
                    <a:ext uri="{9D8B030D-6E8A-4147-A177-3AD203B41FA5}">
                      <a16:colId xmlns:a16="http://schemas.microsoft.com/office/drawing/2014/main" val="305743475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840441826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1572112739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1082632471"/>
                    </a:ext>
                  </a:extLst>
                </a:gridCol>
                <a:gridCol w="299505">
                  <a:extLst>
                    <a:ext uri="{9D8B030D-6E8A-4147-A177-3AD203B41FA5}">
                      <a16:colId xmlns:a16="http://schemas.microsoft.com/office/drawing/2014/main" val="4112130418"/>
                    </a:ext>
                  </a:extLst>
                </a:gridCol>
                <a:gridCol w="318865">
                  <a:extLst>
                    <a:ext uri="{9D8B030D-6E8A-4147-A177-3AD203B41FA5}">
                      <a16:colId xmlns:a16="http://schemas.microsoft.com/office/drawing/2014/main" val="1711282015"/>
                    </a:ext>
                  </a:extLst>
                </a:gridCol>
                <a:gridCol w="328835">
                  <a:extLst>
                    <a:ext uri="{9D8B030D-6E8A-4147-A177-3AD203B41FA5}">
                      <a16:colId xmlns:a16="http://schemas.microsoft.com/office/drawing/2014/main" val="6045026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029473585"/>
                    </a:ext>
                  </a:extLst>
                </a:gridCol>
                <a:gridCol w="293920">
                  <a:extLst>
                    <a:ext uri="{9D8B030D-6E8A-4147-A177-3AD203B41FA5}">
                      <a16:colId xmlns:a16="http://schemas.microsoft.com/office/drawing/2014/main" val="1801832918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3436187947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289701991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87465542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1802464317"/>
                    </a:ext>
                  </a:extLst>
                </a:gridCol>
                <a:gridCol w="263843">
                  <a:extLst>
                    <a:ext uri="{9D8B030D-6E8A-4147-A177-3AD203B41FA5}">
                      <a16:colId xmlns:a16="http://schemas.microsoft.com/office/drawing/2014/main" val="138259953"/>
                    </a:ext>
                  </a:extLst>
                </a:gridCol>
                <a:gridCol w="309185">
                  <a:extLst>
                    <a:ext uri="{9D8B030D-6E8A-4147-A177-3AD203B41FA5}">
                      <a16:colId xmlns:a16="http://schemas.microsoft.com/office/drawing/2014/main" val="4040740440"/>
                    </a:ext>
                  </a:extLst>
                </a:gridCol>
                <a:gridCol w="309185">
                  <a:extLst>
                    <a:ext uri="{9D8B030D-6E8A-4147-A177-3AD203B41FA5}">
                      <a16:colId xmlns:a16="http://schemas.microsoft.com/office/drawing/2014/main" val="3078710657"/>
                    </a:ext>
                  </a:extLst>
                </a:gridCol>
                <a:gridCol w="309185">
                  <a:extLst>
                    <a:ext uri="{9D8B030D-6E8A-4147-A177-3AD203B41FA5}">
                      <a16:colId xmlns:a16="http://schemas.microsoft.com/office/drawing/2014/main" val="1438525382"/>
                    </a:ext>
                  </a:extLst>
                </a:gridCol>
                <a:gridCol w="309185">
                  <a:extLst>
                    <a:ext uri="{9D8B030D-6E8A-4147-A177-3AD203B41FA5}">
                      <a16:colId xmlns:a16="http://schemas.microsoft.com/office/drawing/2014/main" val="1599966034"/>
                    </a:ext>
                  </a:extLst>
                </a:gridCol>
              </a:tblGrid>
              <a:tr h="2093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068447"/>
                  </a:ext>
                </a:extLst>
              </a:tr>
              <a:tr h="2093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029927"/>
                  </a:ext>
                </a:extLst>
              </a:tr>
              <a:tr h="2093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628561"/>
                  </a:ext>
                </a:extLst>
              </a:tr>
              <a:tr h="2093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214744"/>
                  </a:ext>
                </a:extLst>
              </a:tr>
              <a:tr h="23262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66472"/>
                  </a:ext>
                </a:extLst>
              </a:tr>
              <a:tr h="2093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566355"/>
                  </a:ext>
                </a:extLst>
              </a:tr>
              <a:tr h="2093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863131"/>
                  </a:ext>
                </a:extLst>
              </a:tr>
              <a:tr h="2093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0829"/>
                  </a:ext>
                </a:extLst>
              </a:tr>
              <a:tr h="2093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70704"/>
                  </a:ext>
                </a:extLst>
              </a:tr>
              <a:tr h="2093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806385"/>
                  </a:ext>
                </a:extLst>
              </a:tr>
              <a:tr h="2093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56997"/>
                  </a:ext>
                </a:extLst>
              </a:tr>
              <a:tr h="2093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193015"/>
                  </a:ext>
                </a:extLst>
              </a:tr>
              <a:tr h="2093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25651"/>
                  </a:ext>
                </a:extLst>
              </a:tr>
              <a:tr h="2093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243898"/>
                  </a:ext>
                </a:extLst>
              </a:tr>
              <a:tr h="2093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63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80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4</cp:revision>
  <dcterms:created xsi:type="dcterms:W3CDTF">2018-11-28T01:38:42Z</dcterms:created>
  <dcterms:modified xsi:type="dcterms:W3CDTF">2018-11-28T02:05:38Z</dcterms:modified>
</cp:coreProperties>
</file>