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153B3B8-9109-44AD-87C0-EDC64B32957F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12/20/18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EDCAD2-5FF1-4353-9217-1593DF3F8A4D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스타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일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05EEF9-33CF-4BED-BACD-CA928155AD48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12/20/18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A3DD67-71E4-4FC2-957E-E0C9E2B0B0FD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1990800" y="1181160"/>
          <a:ext cx="7876800" cy="4495320"/>
        </p:xfrm>
        <a:graphic>
          <a:graphicData uri="http://schemas.openxmlformats.org/drawingml/2006/table">
            <a:tbl>
              <a:tblPr/>
              <a:tblGrid>
                <a:gridCol w="1105560"/>
                <a:gridCol w="1105560"/>
                <a:gridCol w="1105560"/>
                <a:gridCol w="1105560"/>
                <a:gridCol w="1105560"/>
                <a:gridCol w="1105560"/>
                <a:gridCol w="1243440"/>
              </a:tblGrid>
              <a:tr h="74916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4916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16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4916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16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520"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27000" marR="27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/>
          <p:nvPr/>
        </p:nvGraphicFramePr>
        <p:xfrm>
          <a:off x="2813040" y="405360"/>
          <a:ext cx="6027480" cy="3162960"/>
        </p:xfrm>
        <a:graphic>
          <a:graphicData uri="http://schemas.openxmlformats.org/drawingml/2006/table">
            <a:tbl>
              <a:tblPr/>
              <a:tblGrid>
                <a:gridCol w="263520"/>
                <a:gridCol w="297360"/>
                <a:gridCol w="263520"/>
                <a:gridCol w="308880"/>
                <a:gridCol w="263520"/>
                <a:gridCol w="263520"/>
                <a:gridCol w="263520"/>
                <a:gridCol w="299160"/>
                <a:gridCol w="318600"/>
                <a:gridCol w="328680"/>
                <a:gridCol w="304560"/>
                <a:gridCol w="293760"/>
                <a:gridCol w="263520"/>
                <a:gridCol w="263520"/>
                <a:gridCol w="263520"/>
                <a:gridCol w="263520"/>
                <a:gridCol w="263520"/>
                <a:gridCol w="308880"/>
                <a:gridCol w="308880"/>
                <a:gridCol w="308880"/>
                <a:gridCol w="314640"/>
              </a:tblGrid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42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34040" y="1459440"/>
            <a:ext cx="10772280" cy="3971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772280" y="959400"/>
            <a:ext cx="8695800" cy="4971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2018-11-28T01:38:42Z</dcterms:created>
  <dc:creator>PC</dc:creator>
  <dc:description/>
  <dc:language>ko-KR</dc:language>
  <cp:lastModifiedBy/>
  <dcterms:modified xsi:type="dcterms:W3CDTF">2018-12-20T01:59:25Z</dcterms:modified>
  <cp:revision>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