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5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9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99BC-F397-4701-A6BE-F9F6954A690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8784F-EF56-46D7-BC84-B62F88B1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Step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9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0237" y="1690688"/>
            <a:ext cx="5943600" cy="27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1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2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Custom Step Sequence</vt:lpstr>
      <vt:lpstr>Test 1</vt:lpstr>
      <vt:lpstr>PowerPoint Presentation</vt:lpstr>
      <vt:lpstr>PowerPoint Presentation</vt:lpstr>
      <vt:lpstr>PowerPoint Presentation</vt:lpstr>
      <vt:lpstr>PowerPoint Presentation</vt:lpstr>
    </vt:vector>
  </TitlesOfParts>
  <Company>Kent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Step Sequence</dc:title>
  <dc:creator>Edmonds, Kendy</dc:creator>
  <cp:lastModifiedBy>Edmonds, Kendy</cp:lastModifiedBy>
  <cp:revision>2</cp:revision>
  <dcterms:created xsi:type="dcterms:W3CDTF">2018-07-09T18:30:50Z</dcterms:created>
  <dcterms:modified xsi:type="dcterms:W3CDTF">2018-07-09T18:50:16Z</dcterms:modified>
</cp:coreProperties>
</file>