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9" r:id="rId12"/>
    <p:sldId id="266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E8C-521E-46A7-9F3A-27D00DFD289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509-43A6-4B1D-8EEF-20D1BAD8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2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E8C-521E-46A7-9F3A-27D00DFD289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509-43A6-4B1D-8EEF-20D1BAD8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3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E8C-521E-46A7-9F3A-27D00DFD289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509-43A6-4B1D-8EEF-20D1BAD8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9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E8C-521E-46A7-9F3A-27D00DFD289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509-43A6-4B1D-8EEF-20D1BAD8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2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E8C-521E-46A7-9F3A-27D00DFD289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509-43A6-4B1D-8EEF-20D1BAD8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7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E8C-521E-46A7-9F3A-27D00DFD289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509-43A6-4B1D-8EEF-20D1BAD8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E8C-521E-46A7-9F3A-27D00DFD289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509-43A6-4B1D-8EEF-20D1BAD8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5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E8C-521E-46A7-9F3A-27D00DFD289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509-43A6-4B1D-8EEF-20D1BAD8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9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E8C-521E-46A7-9F3A-27D00DFD289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509-43A6-4B1D-8EEF-20D1BAD8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1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E8C-521E-46A7-9F3A-27D00DFD289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509-43A6-4B1D-8EEF-20D1BAD8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E8C-521E-46A7-9F3A-27D00DFD289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509-43A6-4B1D-8EEF-20D1BAD8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F1E8C-521E-46A7-9F3A-27D00DFD289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E509-43A6-4B1D-8EEF-20D1BAD8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4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run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20180731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4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Endurance Tests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3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FRv1 (10 min)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86253"/>
            <a:ext cx="3774197" cy="2891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196" y="1186253"/>
            <a:ext cx="3656901" cy="2891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77325"/>
            <a:ext cx="3774196" cy="278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195" y="4077325"/>
            <a:ext cx="3656901" cy="2769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1096" y="4077325"/>
            <a:ext cx="3740406" cy="27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3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FRv2 (20 min)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86253"/>
            <a:ext cx="3817697" cy="28910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696" y="1186253"/>
            <a:ext cx="3791034" cy="2891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77324"/>
            <a:ext cx="3774194" cy="27693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255" y="4077325"/>
            <a:ext cx="3872475" cy="27861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730" y="4094218"/>
            <a:ext cx="3626155" cy="27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Rotational Speed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0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STv2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707"/>
            <a:ext cx="3651991" cy="2780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991" y="1206707"/>
            <a:ext cx="3651991" cy="2780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87384"/>
            <a:ext cx="3651991" cy="2870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096" y="3987384"/>
            <a:ext cx="3735886" cy="2870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3982" y="3987384"/>
            <a:ext cx="3689492" cy="2870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3982" y="1206707"/>
            <a:ext cx="3689492" cy="278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3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Thrust Curve Tests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21" y="0"/>
            <a:ext cx="10515600" cy="1325563"/>
          </a:xfrm>
        </p:spPr>
        <p:txBody>
          <a:bodyPr/>
          <a:lstStyle/>
          <a:p>
            <a:r>
              <a:rPr lang="en-US" dirty="0" smtClean="0"/>
              <a:t>STv4 (ramp up and back down)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9" y="1016001"/>
            <a:ext cx="3970915" cy="3037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94" y="1016001"/>
            <a:ext cx="3931658" cy="3037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79" y="4053437"/>
            <a:ext cx="3970915" cy="277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294" y="4053437"/>
            <a:ext cx="3931658" cy="2886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7952" y="4047354"/>
            <a:ext cx="3970915" cy="28166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7952" y="1016001"/>
            <a:ext cx="3970916" cy="303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DSv1 (ten steps between min and max </a:t>
            </a:r>
            <a:r>
              <a:rPr lang="en-US" dirty="0" err="1" smtClean="0"/>
              <a:t>pwm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182"/>
            <a:ext cx="3752867" cy="2872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67" y="1062182"/>
            <a:ext cx="3752867" cy="2872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934690"/>
            <a:ext cx="3752866" cy="2923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867" y="3934690"/>
            <a:ext cx="3787227" cy="2923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5733" y="3978563"/>
            <a:ext cx="3709743" cy="287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8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STv1 (just ramp up)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035"/>
            <a:ext cx="3782272" cy="2863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72" y="1090035"/>
            <a:ext cx="3780456" cy="2863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945375"/>
            <a:ext cx="3782272" cy="291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271" y="3945375"/>
            <a:ext cx="3780457" cy="2925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728" y="3930958"/>
            <a:ext cx="3778186" cy="2927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2728" y="1090035"/>
            <a:ext cx="3695059" cy="28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1491"/>
          </a:xfrm>
        </p:spPr>
        <p:txBody>
          <a:bodyPr/>
          <a:lstStyle/>
          <a:p>
            <a:r>
              <a:rPr lang="en-US" dirty="0" smtClean="0"/>
              <a:t>CSv1 (continuous sweep to max </a:t>
            </a:r>
            <a:r>
              <a:rPr lang="en-US" dirty="0" err="1" smtClean="0"/>
              <a:t>pwm</a:t>
            </a:r>
            <a:r>
              <a:rPr lang="en-US" dirty="0" smtClean="0"/>
              <a:t> &amp; back down)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91491"/>
            <a:ext cx="3764383" cy="2805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382" y="1191492"/>
            <a:ext cx="3764383" cy="280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3997251"/>
            <a:ext cx="3764384" cy="28607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382" y="3997251"/>
            <a:ext cx="3764382" cy="2877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764" y="1191491"/>
            <a:ext cx="3590836" cy="28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Profiles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4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3210" y="485047"/>
            <a:ext cx="10515600" cy="1325563"/>
          </a:xfrm>
        </p:spPr>
        <p:txBody>
          <a:bodyPr/>
          <a:lstStyle/>
          <a:p>
            <a:r>
              <a:rPr lang="en-US" dirty="0" smtClean="0"/>
              <a:t>MCv1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332"/>
            <a:ext cx="3626370" cy="2730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370" y="1327332"/>
            <a:ext cx="3626370" cy="27308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58229"/>
            <a:ext cx="3710701" cy="2799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211" y="4058228"/>
            <a:ext cx="3559529" cy="27997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740" y="4058228"/>
            <a:ext cx="3721046" cy="27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7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STv5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34321"/>
            <a:ext cx="3831575" cy="29680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574" y="1034321"/>
            <a:ext cx="3831574" cy="2968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002375"/>
            <a:ext cx="3831575" cy="2855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574" y="4002374"/>
            <a:ext cx="3831574" cy="2855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6737" y="1034321"/>
            <a:ext cx="3831573" cy="2968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3147" y="4002372"/>
            <a:ext cx="3745163" cy="2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6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62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Test run plots</vt:lpstr>
      <vt:lpstr>Thrust Curve Tests</vt:lpstr>
      <vt:lpstr>STv4 (ramp up and back down)</vt:lpstr>
      <vt:lpstr>DSv1 (ten steps between min and max pwm)</vt:lpstr>
      <vt:lpstr>STv1 (just ramp up)</vt:lpstr>
      <vt:lpstr>CSv1 (continuous sweep to max pwm &amp; back down)</vt:lpstr>
      <vt:lpstr>Flight Profiles</vt:lpstr>
      <vt:lpstr>MCv1</vt:lpstr>
      <vt:lpstr>STv5</vt:lpstr>
      <vt:lpstr>Endurance Tests</vt:lpstr>
      <vt:lpstr>FRv1 (10 min)</vt:lpstr>
      <vt:lpstr>FRv2 (20 min)</vt:lpstr>
      <vt:lpstr>Rotational Speed</vt:lpstr>
      <vt:lpstr>STv2</vt:lpstr>
    </vt:vector>
  </TitlesOfParts>
  <Company>Kent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Edmonds, Kendy</dc:creator>
  <cp:lastModifiedBy>Edmonds, Kendy</cp:lastModifiedBy>
  <cp:revision>11</cp:revision>
  <dcterms:created xsi:type="dcterms:W3CDTF">2018-08-07T15:28:55Z</dcterms:created>
  <dcterms:modified xsi:type="dcterms:W3CDTF">2018-08-08T19:14:59Z</dcterms:modified>
</cp:coreProperties>
</file>