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c69710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7c69710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c69710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c69710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7c69710c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7c69710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c69710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c69710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1475" y="598950"/>
            <a:ext cx="8520600" cy="13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BROKEN ARMS CODING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60100" y="3290475"/>
            <a:ext cx="3676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Sergi Paz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Ayoub belhaj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Marc Valdivia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64800" y="3350375"/>
            <a:ext cx="30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Daniel Garcia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David Alba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Titulo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00" y="134750"/>
            <a:ext cx="1197899" cy="6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Titulo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300" y="134750"/>
            <a:ext cx="1197899" cy="6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11" y="1223054"/>
            <a:ext cx="5170376" cy="26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