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notesMasterIdLst>
    <p:notesMasterId r:id="rId12"/>
  </p:notesMasterIdLst>
  <p:sldIdLst>
    <p:sldId id="256" r:id="rId5"/>
    <p:sldId id="257" r:id="rId6"/>
    <p:sldId id="262" r:id="rId7"/>
    <p:sldId id="354" r:id="rId8"/>
    <p:sldId id="353" r:id="rId9"/>
    <p:sldId id="365" r:id="rId10"/>
    <p:sldId id="363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4F81BD"/>
    <a:srgbClr val="F2581A"/>
    <a:srgbClr val="FFFF00"/>
    <a:srgbClr val="E46C0A"/>
    <a:srgbClr val="000000"/>
    <a:srgbClr val="3DCF94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68BF2B-F273-4F45-9906-7E47E0248A5B}" v="4" dt="2021-03-08T01:24:34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4" autoAdjust="0"/>
    <p:restoredTop sz="94660"/>
  </p:normalViewPr>
  <p:slideViewPr>
    <p:cSldViewPr>
      <p:cViewPr varScale="1">
        <p:scale>
          <a:sx n="68" d="100"/>
          <a:sy n="68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DD1CF-CE8C-4740-BE7D-54B340E7A1DB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A2FA5-991C-4DC4-99F8-BFB5F9D57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95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A2FA5-991C-4DC4-99F8-BFB5F9D5715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85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0604-0D5F-4397-BBF5-6CDB26E1A60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F9A-ECFC-403C-8CC6-451E480A4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17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0604-0D5F-4397-BBF5-6CDB26E1A60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F9A-ECFC-403C-8CC6-451E480A4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92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0604-0D5F-4397-BBF5-6CDB26E1A60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F9A-ECFC-403C-8CC6-451E480A4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17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0604-0D5F-4397-BBF5-6CDB26E1A60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F9A-ECFC-403C-8CC6-451E480A4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5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0604-0D5F-4397-BBF5-6CDB26E1A60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F9A-ECFC-403C-8CC6-451E480A4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74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0604-0D5F-4397-BBF5-6CDB26E1A60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F9A-ECFC-403C-8CC6-451E480A4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45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0604-0D5F-4397-BBF5-6CDB26E1A60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F9A-ECFC-403C-8CC6-451E480A4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5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0604-0D5F-4397-BBF5-6CDB26E1A60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F9A-ECFC-403C-8CC6-451E480A4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3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0604-0D5F-4397-BBF5-6CDB26E1A60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F9A-ECFC-403C-8CC6-451E480A4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23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0604-0D5F-4397-BBF5-6CDB26E1A60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F9A-ECFC-403C-8CC6-451E480A4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0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0604-0D5F-4397-BBF5-6CDB26E1A60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F9A-ECFC-403C-8CC6-451E480A4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76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0604-0D5F-4397-BBF5-6CDB26E1A600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EF9A-ECFC-403C-8CC6-451E480A4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06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35696" y="469053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UNIVERSIDADE ESTADUAL DO OESTE DO PARANÁ</a:t>
            </a:r>
          </a:p>
          <a:p>
            <a:pPr algn="ctr"/>
            <a:r>
              <a:rPr lang="pt-BR" b="1" dirty="0"/>
              <a:t>CAMPUS DE FOZ DO IGUAÇU</a:t>
            </a:r>
          </a:p>
          <a:p>
            <a:pPr algn="ctr"/>
            <a:r>
              <a:rPr lang="pt-BR" b="1" dirty="0"/>
              <a:t>CENTRO DE ENGENHARIA E CIÊNCIAS EXATAS</a:t>
            </a:r>
          </a:p>
        </p:txBody>
      </p:sp>
      <p:pic>
        <p:nvPicPr>
          <p:cNvPr id="1026" name="Imagem 7" descr="logounioes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46075"/>
            <a:ext cx="95885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607" y="404812"/>
            <a:ext cx="5048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971600" y="2420888"/>
            <a:ext cx="53147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CURSO DE ENGENHARIA ELÉTRICA</a:t>
            </a:r>
          </a:p>
          <a:p>
            <a:endParaRPr lang="pt-BR" b="1" dirty="0"/>
          </a:p>
          <a:p>
            <a:r>
              <a:rPr lang="pt-BR" b="1" dirty="0"/>
              <a:t>DISCIPLINA:</a:t>
            </a:r>
            <a:r>
              <a:rPr lang="pt-BR" dirty="0"/>
              <a:t> CÁLCULO NÚMERICO</a:t>
            </a:r>
          </a:p>
          <a:p>
            <a:endParaRPr lang="pt-BR" dirty="0"/>
          </a:p>
          <a:p>
            <a:r>
              <a:rPr lang="pt-BR" b="1" dirty="0"/>
              <a:t>TEMA:</a:t>
            </a:r>
            <a:r>
              <a:rPr lang="pt-BR" dirty="0"/>
              <a:t> MÉTODO DE NEWTON-RAPHSON PARA DETERMINAÇÃO DE UM RESISTOR EXTERNO</a:t>
            </a:r>
          </a:p>
          <a:p>
            <a:endParaRPr lang="pt-BR" b="1" dirty="0"/>
          </a:p>
          <a:p>
            <a:r>
              <a:rPr lang="pt-BR" b="1" dirty="0"/>
              <a:t>Discentes: </a:t>
            </a:r>
            <a:r>
              <a:rPr lang="pt-BR" dirty="0"/>
              <a:t>MATHEUS ROSSI; LEONARDO MASCHIO; DANIEL MARQUES</a:t>
            </a:r>
          </a:p>
        </p:txBody>
      </p:sp>
    </p:spTree>
    <p:extLst>
      <p:ext uri="{BB962C8B-B14F-4D97-AF65-F5344CB8AC3E}">
        <p14:creationId xmlns:p14="http://schemas.microsoft.com/office/powerpoint/2010/main" val="77996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sz="2000" dirty="0"/>
              <a:t>Método de Newton-</a:t>
            </a:r>
            <a:r>
              <a:rPr lang="pt-BR" sz="2000" dirty="0" err="1"/>
              <a:t>Raphson</a:t>
            </a:r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683568" y="908720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cap="all" dirty="0"/>
              <a:t> Porque o método de newton-</a:t>
            </a:r>
            <a:r>
              <a:rPr lang="pt-BR" b="1" cap="all" dirty="0" err="1"/>
              <a:t>raphson</a:t>
            </a:r>
            <a:r>
              <a:rPr lang="pt-BR" b="1" cap="all" dirty="0"/>
              <a:t>?</a:t>
            </a:r>
          </a:p>
          <a:p>
            <a:endParaRPr lang="pt-BR" sz="1600" b="1" dirty="0"/>
          </a:p>
          <a:p>
            <a:pPr marL="742950" lvl="1" indent="-285750" algn="just">
              <a:buFontTx/>
              <a:buChar char="-"/>
            </a:pPr>
            <a:r>
              <a:rPr lang="pt-BR" dirty="0"/>
              <a:t>É método mais difundido para solução de problemas;</a:t>
            </a:r>
          </a:p>
          <a:p>
            <a:pPr marL="742950" lvl="1" indent="-285750" algn="just">
              <a:buFontTx/>
              <a:buChar char="-"/>
            </a:pPr>
            <a:r>
              <a:rPr lang="pt-BR" dirty="0"/>
              <a:t>O fator mais forte para seu uso é sua natureza de análise geométrica;</a:t>
            </a:r>
          </a:p>
          <a:p>
            <a:pPr marL="742950" lvl="1" indent="-285750" algn="just">
              <a:buFontTx/>
              <a:buChar char="-"/>
            </a:pPr>
            <a:r>
              <a:rPr lang="pt-BR" dirty="0"/>
              <a:t> Possui uma rápida convergência (pouco tempo computacional requerido);</a:t>
            </a:r>
          </a:p>
          <a:p>
            <a:pPr marL="742950" lvl="1" indent="-285750" algn="just">
              <a:buFontTx/>
              <a:buChar char="-"/>
            </a:pPr>
            <a:r>
              <a:rPr lang="pt-BR" dirty="0"/>
              <a:t>Todavia se a derivada da função de estudo foi muito complexa de ser definida analiticamente, o método da secante satisfaz em mesma precisão o método de Newton;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5D4844-809F-49AE-BDBA-341524795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264845"/>
            <a:ext cx="3600400" cy="33185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065983-3A09-497B-A1BC-6211FBAD3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44" y="4315907"/>
            <a:ext cx="4313641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sz="2000" dirty="0"/>
              <a:t>AFUNDAMENTO DE TENSÃO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57200" y="940078"/>
            <a:ext cx="433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AFUNDAMENTO DE TENSÃO OU “</a:t>
            </a:r>
            <a:r>
              <a:rPr lang="pt-BR" b="1" i="1" dirty="0"/>
              <a:t>VOLTAGE SAG”</a:t>
            </a:r>
            <a:endParaRPr lang="pt-BR" b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93204" y="1597236"/>
            <a:ext cx="54469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/>
              <a:t>Definida no módulo 8 de Procedimentos de Distribuição da ANAEEL </a:t>
            </a:r>
          </a:p>
          <a:p>
            <a:pPr marL="285750" indent="-285750">
              <a:buFontTx/>
              <a:buChar char="-"/>
            </a:pPr>
            <a:r>
              <a:rPr lang="pt-BR" sz="2000" dirty="0"/>
              <a:t>Para o nosso caso de análise, item constante na Tabela 7.</a:t>
            </a:r>
          </a:p>
          <a:p>
            <a:pPr marL="285750" indent="-285750">
              <a:buFontTx/>
              <a:buChar char="-"/>
            </a:pPr>
            <a:r>
              <a:rPr lang="pt-BR" sz="2000" dirty="0"/>
              <a:t>Segundo a IEEE 1159-1995, é definido como a queda de 90 % para 10% da tensão nominal RMS num período de ½ ciclo de frequência;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8596797-56C7-4291-A157-15F01A22B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96" y="3914804"/>
            <a:ext cx="7011392" cy="26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2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sz="2000" dirty="0"/>
              <a:t>Problema para análise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67544" y="908720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800" dirty="0"/>
              <a:t>O problema a ser abordado aqui será a implementação do comportamento de um gerador com rotor bobinado com resistência externa;</a:t>
            </a:r>
          </a:p>
          <a:p>
            <a:pPr marL="285750" indent="-285750">
              <a:buFontTx/>
              <a:buChar char="-"/>
            </a:pPr>
            <a:r>
              <a:rPr lang="pt-BR" dirty="0"/>
              <a:t>Será definido pelo Método de Newton o melhor valor para a resistência durante o afundamento;</a:t>
            </a:r>
          </a:p>
          <a:p>
            <a:pPr marL="285750" indent="-285750">
              <a:buFontTx/>
              <a:buChar char="-"/>
            </a:pPr>
            <a:endParaRPr lang="pt-BR"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4F53E3-2E10-4AF1-AA98-DC48587AC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83" y="2924944"/>
            <a:ext cx="439003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3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sz="2000" dirty="0"/>
              <a:t>Método de Newton para definir o Resistor Externo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2908510-E6AB-4074-9B3B-F5EE3A0DE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085184"/>
            <a:ext cx="4830090" cy="117366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FA8CF05-74B1-44EC-B11F-80F81018A85E}"/>
              </a:ext>
            </a:extLst>
          </p:cNvPr>
          <p:cNvSpPr/>
          <p:nvPr/>
        </p:nvSpPr>
        <p:spPr>
          <a:xfrm>
            <a:off x="5069022" y="5112393"/>
            <a:ext cx="437602" cy="562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B5377E-1C24-46E4-A435-4FE374B8F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022" y="2953832"/>
            <a:ext cx="3926180" cy="190449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3C851D9-AD5A-497E-A634-D0887BEF8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66" y="821448"/>
            <a:ext cx="4812257" cy="190830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1985250-EA5D-426C-8D53-A290F767C4FA}"/>
              </a:ext>
            </a:extLst>
          </p:cNvPr>
          <p:cNvSpPr txBox="1"/>
          <p:nvPr/>
        </p:nvSpPr>
        <p:spPr>
          <a:xfrm>
            <a:off x="5364088" y="1629847"/>
            <a:ext cx="3631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&lt;- CIRCUITO EQUIVALENTE PARA O GERADOR ELÉTRICO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1B9A4-F6CA-49BE-A40A-EDD588608A32}"/>
              </a:ext>
            </a:extLst>
          </p:cNvPr>
          <p:cNvSpPr txBox="1"/>
          <p:nvPr/>
        </p:nvSpPr>
        <p:spPr>
          <a:xfrm>
            <a:off x="1399705" y="3476112"/>
            <a:ext cx="3172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CIRCUITO EQUIVALENTE DE THEVENIN PARA O GERADOR EM QUESTÃO -&gt;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AEBE090-7F9C-4191-8815-E8E8311E5662}"/>
              </a:ext>
            </a:extLst>
          </p:cNvPr>
          <p:cNvSpPr txBox="1"/>
          <p:nvPr/>
        </p:nvSpPr>
        <p:spPr>
          <a:xfrm>
            <a:off x="5825012" y="5228153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 - Equação Para F’(x) na procura do resistor externo no método de Newton </a:t>
            </a:r>
          </a:p>
        </p:txBody>
      </p:sp>
    </p:spTree>
    <p:extLst>
      <p:ext uri="{BB962C8B-B14F-4D97-AF65-F5344CB8AC3E}">
        <p14:creationId xmlns:p14="http://schemas.microsoft.com/office/powerpoint/2010/main" val="370493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sz="2000" dirty="0"/>
              <a:t>Método de Newton para definir o Resistor Externo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57200" y="1159004"/>
            <a:ext cx="3837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 comportamento do Torque sem a resistência externa possui a forma a seguir;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0D3295-F6D1-43C1-9EAD-39E633B7A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71" y="980728"/>
            <a:ext cx="3394720" cy="270019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2DBD43B-20E4-403F-AF67-E9BDD1CFEB97}"/>
              </a:ext>
            </a:extLst>
          </p:cNvPr>
          <p:cNvSpPr txBox="1"/>
          <p:nvPr/>
        </p:nvSpPr>
        <p:spPr>
          <a:xfrm>
            <a:off x="5148064" y="4221089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a typeface="Times New Roman" panose="02020603050405020304" pitchFamily="18" charset="0"/>
              </a:rPr>
              <a:t>Com o implemento de um valor de </a:t>
            </a:r>
            <a:r>
              <a:rPr lang="pt-BR" dirty="0" err="1">
                <a:ea typeface="Times New Roman" panose="02020603050405020304" pitchFamily="18" charset="0"/>
              </a:rPr>
              <a:t>Rext</a:t>
            </a:r>
            <a:r>
              <a:rPr lang="pt-BR" dirty="0">
                <a:ea typeface="Times New Roman" panose="02020603050405020304" pitchFamily="18" charset="0"/>
              </a:rPr>
              <a:t> na expressão do Torque, obtemos a figura a seguir:</a:t>
            </a:r>
          </a:p>
          <a:p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3823D14-5617-46BF-A11E-87E198E94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98" y="3122141"/>
            <a:ext cx="4341226" cy="338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7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sz="2000" dirty="0"/>
              <a:t>Resultados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99592" y="865822"/>
            <a:ext cx="7056783" cy="269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 tratar-se de texto elaborado com o intuito de apresentar a versatilidade do método de Newton, considerações particulares deixaram de ser consideradas;</a:t>
            </a:r>
          </a:p>
          <a:p>
            <a:pPr marL="285750" indent="-285750" algn="just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Erros comuns encontrados foram a implementação das funções no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(erros do código) ;</a:t>
            </a:r>
          </a:p>
          <a:p>
            <a:pPr marL="285750" indent="-285750" algn="just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Considerando simulações sucessivas levam a uma resposta para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Rext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na expressão do Torque, com resposta dada pela figura a seguir:</a:t>
            </a:r>
          </a:p>
          <a:p>
            <a:pPr marL="285750" indent="-285750" algn="just">
              <a:lnSpc>
                <a:spcPct val="105000"/>
              </a:lnSpc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05000"/>
              </a:lnSpc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0F7819A-04A9-4A1A-91F1-E72C24E2B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16" y="3068960"/>
            <a:ext cx="4560568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72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C8CE44F4E85F4195AB63C5D4EA6CD8" ma:contentTypeVersion="6" ma:contentTypeDescription="Crie um novo documento." ma:contentTypeScope="" ma:versionID="0a7db04519540fd446dcf46467c6f716">
  <xsd:schema xmlns:xsd="http://www.w3.org/2001/XMLSchema" xmlns:xs="http://www.w3.org/2001/XMLSchema" xmlns:p="http://schemas.microsoft.com/office/2006/metadata/properties" xmlns:ns2="2a46d7d8-c579-4e23-bd9f-1616c815445d" targetNamespace="http://schemas.microsoft.com/office/2006/metadata/properties" ma:root="true" ma:fieldsID="4cff575a263523afb59d43f3786371bd" ns2:_="">
    <xsd:import namespace="2a46d7d8-c579-4e23-bd9f-1616c81544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46d7d8-c579-4e23-bd9f-1616c81544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8C0F0A-D257-44C5-9982-5B4C35C66A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CE0F1-18A4-4B73-A902-29C4AA98904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D2F0A78-154D-48B6-BF17-5BF7914EA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46d7d8-c579-4e23-bd9f-1616c81544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39134</TotalTime>
  <Words>369</Words>
  <Application>Microsoft Office PowerPoint</Application>
  <PresentationFormat>Apresentação na tela (4:3)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Tema do Office</vt:lpstr>
      <vt:lpstr>Apresentação do PowerPoint</vt:lpstr>
      <vt:lpstr>Método de Newton-Raphson</vt:lpstr>
      <vt:lpstr>AFUNDAMENTO DE TENSÃO</vt:lpstr>
      <vt:lpstr>Problema para análise</vt:lpstr>
      <vt:lpstr>Método de Newton para definir o Resistor Externo</vt:lpstr>
      <vt:lpstr>Método de Newton para definir o Resistor Externo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eclobao@outlook.com</dc:creator>
  <cp:lastModifiedBy>Daniel Marques</cp:lastModifiedBy>
  <cp:revision>595</cp:revision>
  <dcterms:created xsi:type="dcterms:W3CDTF">2020-12-06T21:28:38Z</dcterms:created>
  <dcterms:modified xsi:type="dcterms:W3CDTF">2021-03-16T14:07:10Z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0x0101003DC8CE44F4E85F4195AB63C5D4EA6CD8</vt:lpwstr>
  </property>
</Properties>
</file>