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31"/>
  </p:normalViewPr>
  <p:slideViewPr>
    <p:cSldViewPr snapToGrid="0" snapToObjects="1">
      <p:cViewPr>
        <p:scale>
          <a:sx n="83" d="100"/>
          <a:sy n="83" d="100"/>
        </p:scale>
        <p:origin x="29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A47-5BCB-5742-A086-D524A9C10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73539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</a:t>
            </a:r>
            <a:r>
              <a:rPr lang="zh-CN" altLang="en-US" dirty="0"/>
              <a:t>进行探索性因素分析</a:t>
            </a:r>
            <a:br>
              <a:rPr lang="en-US" altLang="zh-CN" dirty="0"/>
            </a:br>
            <a:r>
              <a:rPr lang="zh-CN" altLang="en-US" sz="2000" dirty="0"/>
              <a:t>统计软件应用课程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01DD3-7549-644E-A5E9-3F9996FC2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级心理系 吴嘉雯 </a:t>
            </a:r>
            <a:r>
              <a:rPr lang="en-US" altLang="zh-CN" dirty="0"/>
              <a:t>15307130412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D530-77FE-E44C-AC66-872F7FBB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判断提取的因子个数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BE21C-1A91-D346-AD84-7D2604C34405}"/>
              </a:ext>
            </a:extLst>
          </p:cNvPr>
          <p:cNvSpPr txBox="1"/>
          <p:nvPr/>
        </p:nvSpPr>
        <p:spPr>
          <a:xfrm>
            <a:off x="315325" y="1903750"/>
            <a:ext cx="11317041" cy="38674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4000" b="1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/>
              <a:t>最常见的是基于特征值的方法，每个因子都与相关系数矩阵的特征值关联，第一个因子与最大的特征值相关联，第二个因子与第二大的特征值相关联，依此类推。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library(ggplot2)</a:t>
            </a:r>
          </a:p>
          <a:p>
            <a:r>
              <a:rPr lang="en-US" altLang="zh-CN" sz="2000" dirty="0"/>
              <a:t>library(psych)</a:t>
            </a:r>
          </a:p>
          <a:p>
            <a:r>
              <a:rPr lang="en-US" altLang="zh-CN" sz="2000" dirty="0"/>
              <a:t>library(</a:t>
            </a:r>
            <a:r>
              <a:rPr lang="en-US" altLang="zh-CN" sz="2000" dirty="0" err="1"/>
              <a:t>GPArotation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fa.parallel</a:t>
            </a:r>
            <a:r>
              <a:rPr lang="en-US" altLang="zh-CN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# oblique rotation (rotate = “</a:t>
            </a:r>
            <a:r>
              <a:rPr lang="en-US" sz="2000" dirty="0" err="1"/>
              <a:t>oblimin</a:t>
            </a:r>
            <a:r>
              <a:rPr lang="en-US" sz="2000" dirty="0"/>
              <a:t>”) as we believe that there is correlation in the factors. </a:t>
            </a:r>
          </a:p>
          <a:p>
            <a:r>
              <a:rPr lang="en-US" sz="2000" dirty="0"/>
              <a:t># `Ordinary Least Squared/</a:t>
            </a:r>
            <a:r>
              <a:rPr lang="en-US" sz="2000" dirty="0" err="1"/>
              <a:t>Minres</a:t>
            </a:r>
            <a:r>
              <a:rPr lang="en-US" sz="2000" dirty="0"/>
              <a:t>` factoring (</a:t>
            </a:r>
            <a:r>
              <a:rPr lang="en-US" sz="2000" dirty="0" err="1"/>
              <a:t>fm</a:t>
            </a:r>
            <a:r>
              <a:rPr lang="en-US" sz="2000" dirty="0"/>
              <a:t> = “</a:t>
            </a:r>
            <a:r>
              <a:rPr lang="en-US" sz="2000" dirty="0" err="1"/>
              <a:t>minres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8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D530-77FE-E44C-AC66-872F7FBB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判断提取的因子个数的检验指标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BE21C-1A91-D346-AD84-7D2604C34405}"/>
              </a:ext>
            </a:extLst>
          </p:cNvPr>
          <p:cNvSpPr txBox="1"/>
          <p:nvPr/>
        </p:nvSpPr>
        <p:spPr>
          <a:xfrm>
            <a:off x="810000" y="5089161"/>
            <a:ext cx="11317041" cy="197870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4000" b="1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# Adequacy Test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The root mean square of residuals (RMSR) should be closer to 0.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RMSR</a:t>
            </a:r>
            <a:r>
              <a:rPr lang="zh-CN" altLang="en-US" sz="2000" dirty="0"/>
              <a:t> </a:t>
            </a:r>
            <a:r>
              <a:rPr lang="en-US" altLang="zh-CN" sz="2000" dirty="0"/>
              <a:t>-&gt;</a:t>
            </a:r>
            <a:r>
              <a:rPr lang="zh-CN" altLang="en-US" sz="2000" dirty="0"/>
              <a:t> 小一点比较好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# RMSEA (root mean square error of approximation) index should be lower than 0.05</a:t>
            </a:r>
          </a:p>
          <a:p>
            <a:endParaRPr lang="en-US" altLang="zh-CN" sz="2000" dirty="0"/>
          </a:p>
          <a:p>
            <a:r>
              <a:rPr lang="en-US" altLang="zh-CN" sz="2000" dirty="0"/>
              <a:t>RMSEA</a:t>
            </a:r>
            <a:r>
              <a:rPr lang="zh-CN" altLang="en-US" sz="2000" dirty="0"/>
              <a:t> </a:t>
            </a:r>
            <a:r>
              <a:rPr lang="en-US" altLang="zh-CN" sz="2000" dirty="0"/>
              <a:t>-&gt;</a:t>
            </a:r>
            <a:r>
              <a:rPr lang="zh-CN" altLang="en-US" sz="2000" dirty="0"/>
              <a:t>  小于</a:t>
            </a:r>
            <a:r>
              <a:rPr lang="en-US" altLang="zh-CN" sz="2000" dirty="0"/>
              <a:t>0.05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Tucker-Lewis Index (TLI) should be over 0.9</a:t>
            </a:r>
          </a:p>
          <a:p>
            <a:endParaRPr lang="en-US" altLang="zh-CN" sz="2000" dirty="0"/>
          </a:p>
          <a:p>
            <a:r>
              <a:rPr lang="en-US" altLang="zh-CN" sz="2000" dirty="0"/>
              <a:t>TLI -&gt;</a:t>
            </a:r>
            <a:r>
              <a:rPr lang="zh-CN" altLang="en-US" sz="2000" dirty="0"/>
              <a:t> 应该要大于</a:t>
            </a:r>
            <a:r>
              <a:rPr lang="en-US" altLang="zh-CN" sz="2000" dirty="0"/>
              <a:t>0.9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28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D530-77FE-E44C-AC66-872F7FBB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判断提取的因子个数的检验指标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BE21C-1A91-D346-AD84-7D2604C34405}"/>
              </a:ext>
            </a:extLst>
          </p:cNvPr>
          <p:cNvSpPr txBox="1"/>
          <p:nvPr/>
        </p:nvSpPr>
        <p:spPr>
          <a:xfrm>
            <a:off x="810000" y="5089161"/>
            <a:ext cx="11317041" cy="197870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4000" b="1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# Adequacy Test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The root mean square of residuals (RMSR) should be closer to 0.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RMSR</a:t>
            </a:r>
            <a:r>
              <a:rPr lang="zh-CN" altLang="en-US" sz="2000" dirty="0"/>
              <a:t> </a:t>
            </a:r>
            <a:r>
              <a:rPr lang="en-US" altLang="zh-CN" sz="2000" dirty="0"/>
              <a:t>-&gt;</a:t>
            </a:r>
            <a:r>
              <a:rPr lang="zh-CN" altLang="en-US" sz="2000" dirty="0"/>
              <a:t> 小一点比较好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# RMSEA (root mean square error of approximation) index should be lower than 0.05</a:t>
            </a:r>
          </a:p>
          <a:p>
            <a:endParaRPr lang="en-US" altLang="zh-CN" sz="2000" dirty="0"/>
          </a:p>
          <a:p>
            <a:r>
              <a:rPr lang="en-US" altLang="zh-CN" sz="2000" dirty="0"/>
              <a:t>RMSEA</a:t>
            </a:r>
            <a:r>
              <a:rPr lang="zh-CN" altLang="en-US" sz="2000" dirty="0"/>
              <a:t> </a:t>
            </a:r>
            <a:r>
              <a:rPr lang="en-US" altLang="zh-CN" sz="2000" dirty="0"/>
              <a:t>-&gt;</a:t>
            </a:r>
            <a:r>
              <a:rPr lang="zh-CN" altLang="en-US" sz="2000" dirty="0"/>
              <a:t>  小于</a:t>
            </a:r>
            <a:r>
              <a:rPr lang="en-US" altLang="zh-CN" sz="2000" dirty="0"/>
              <a:t>0.05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Tucker-Lewis Index (TLI) should be over 0.9</a:t>
            </a:r>
          </a:p>
          <a:p>
            <a:endParaRPr lang="en-US" altLang="zh-CN" sz="2000" dirty="0"/>
          </a:p>
          <a:p>
            <a:r>
              <a:rPr lang="en-US" altLang="zh-CN" sz="2000" dirty="0"/>
              <a:t>TLI -&gt;</a:t>
            </a:r>
            <a:r>
              <a:rPr lang="zh-CN" altLang="en-US" sz="2000" dirty="0"/>
              <a:t> 应该要大于</a:t>
            </a:r>
            <a:r>
              <a:rPr lang="en-US" altLang="zh-CN" sz="2000" dirty="0"/>
              <a:t>0.9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689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A47-5BCB-5742-A086-D524A9C10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/>
              <a:t>谢谢啦</a:t>
            </a:r>
            <a:r>
              <a:rPr lang="en-US" altLang="zh-CN" dirty="0"/>
              <a:t>^ - ^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000" dirty="0"/>
              <a:t>统计软件应用课程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01DD3-7549-644E-A5E9-3F9996FC2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15</a:t>
            </a:r>
            <a:r>
              <a:rPr lang="zh-CN" altLang="en-US" dirty="0"/>
              <a:t>级心理系 吴嘉雯 </a:t>
            </a:r>
            <a:r>
              <a:rPr lang="en-US" altLang="zh-CN" dirty="0"/>
              <a:t>15307130412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</TotalTime>
  <Words>266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Century Gothic</vt:lpstr>
      <vt:lpstr>Wingdings 2</vt:lpstr>
      <vt:lpstr>Quotable</vt:lpstr>
      <vt:lpstr>使用R进行探索性因素分析 统计软件应用课程</vt:lpstr>
      <vt:lpstr>判断提取的因子个数</vt:lpstr>
      <vt:lpstr>判断提取的因子个数的检验指标</vt:lpstr>
      <vt:lpstr>判断提取的因子个数的检验指标</vt:lpstr>
      <vt:lpstr>谢谢啦^ - ^  统计软件应用课程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使用R进行探索性因素分析 统计软件应用课程</dc:title>
  <dc:creator>Eileen Wu</dc:creator>
  <cp:lastModifiedBy>Eileen Wu</cp:lastModifiedBy>
  <cp:revision>2</cp:revision>
  <dcterms:created xsi:type="dcterms:W3CDTF">2018-11-04T11:32:23Z</dcterms:created>
  <dcterms:modified xsi:type="dcterms:W3CDTF">2018-11-04T11:52:15Z</dcterms:modified>
</cp:coreProperties>
</file>