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0" y="72"/>
      </p:cViewPr>
      <p:guideLst>
        <p:guide orient="horz" pos="10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0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6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0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1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6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8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414F1-9183-4510-A9D6-8A09176EE89B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943774-7973-43CF-9616-6C70380F9A7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B2E-EEAD-0EE6-1F5C-A98017244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PortSwigger</a:t>
            </a:r>
            <a:r>
              <a:rPr lang="en-IN" dirty="0"/>
              <a:t> Labs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ABD8D-FD88-08D1-637F-8DC210ECC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Internship Studio Internship for Ethical Hacking</a:t>
            </a:r>
          </a:p>
        </p:txBody>
      </p:sp>
    </p:spTree>
    <p:extLst>
      <p:ext uri="{BB962C8B-B14F-4D97-AF65-F5344CB8AC3E}">
        <p14:creationId xmlns:p14="http://schemas.microsoft.com/office/powerpoint/2010/main" val="120025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D218-5EFC-BE4B-6DE8-D34EE43D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1306"/>
          </a:xfrm>
        </p:spPr>
        <p:txBody>
          <a:bodyPr/>
          <a:lstStyle/>
          <a:p>
            <a:r>
              <a:rPr lang="en-IN" dirty="0"/>
              <a:t>Total Labs Done: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CD6A4-ACA6-98A9-7332-779B98002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77846"/>
            <a:ext cx="5935791" cy="33388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2335C-77ED-4949-0E72-22BD4D09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r="23416"/>
          <a:stretch/>
        </p:blipFill>
        <p:spPr>
          <a:xfrm>
            <a:off x="7567749" y="2077847"/>
            <a:ext cx="3587931" cy="33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9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C9B-F975-476B-AC1E-732A866D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1: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04659-908C-1D15-3E5A-83F0F3586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2034379"/>
            <a:ext cx="5086377" cy="28610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24CC4-D306-778E-E78D-D639FFF77E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8" r="10786"/>
          <a:stretch/>
        </p:blipFill>
        <p:spPr>
          <a:xfrm>
            <a:off x="1097280" y="2034379"/>
            <a:ext cx="3988525" cy="28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9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9CE0-22DE-6026-14B8-560D086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2: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3EBB4-7056-D056-1768-5C9C9D5B7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r="15225"/>
          <a:stretch/>
        </p:blipFill>
        <p:spPr>
          <a:xfrm>
            <a:off x="1097280" y="1975938"/>
            <a:ext cx="4066903" cy="3321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27836-AEA8-F8C7-BD26-49B17AFF8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30" y="1975937"/>
            <a:ext cx="5904350" cy="33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1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A362-399E-C134-E47A-2FB4C58B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3: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BC6DA-774E-C85E-50FE-63191DC04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7129"/>
          <a:stretch/>
        </p:blipFill>
        <p:spPr>
          <a:xfrm>
            <a:off x="1097280" y="2114514"/>
            <a:ext cx="4007118" cy="2846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13AC8-E34F-B514-BCEE-D0E36C86B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6790"/>
            <a:ext cx="5059680" cy="28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5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12BD-79A4-862E-38A2-E7E096F2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4: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0CE15-881B-D6C6-7333-02DC9B52C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r="7612" b="15974"/>
          <a:stretch/>
        </p:blipFill>
        <p:spPr>
          <a:xfrm>
            <a:off x="1097280" y="1980071"/>
            <a:ext cx="4899826" cy="28880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96C99-40E9-3B04-7D8F-277C04CCE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"/>
          <a:stretch/>
        </p:blipFill>
        <p:spPr>
          <a:xfrm>
            <a:off x="6194896" y="1980071"/>
            <a:ext cx="5159022" cy="28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7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1897-1303-6926-C6CA-E0CAC780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5: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3251A-A5C6-938A-4892-C97800C24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062478"/>
            <a:ext cx="487680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5AB0B-870E-71FB-5D5B-14834253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2057399"/>
            <a:ext cx="487680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6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79F5-2548-52B0-CD26-A0B0113EA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0094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31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PortSwigger Labs Submission</vt:lpstr>
      <vt:lpstr>Total Labs Done: 5</vt:lpstr>
      <vt:lpstr>Lab 1:</vt:lpstr>
      <vt:lpstr>Lab 2:</vt:lpstr>
      <vt:lpstr>Lab 3:</vt:lpstr>
      <vt:lpstr>Lab 4:</vt:lpstr>
      <vt:lpstr>Lab 5: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Gnyan Sai Asapanna</dc:creator>
  <cp:lastModifiedBy>Gnyan Sai Asapanna</cp:lastModifiedBy>
  <cp:revision>2</cp:revision>
  <dcterms:created xsi:type="dcterms:W3CDTF">2024-06-20T06:56:25Z</dcterms:created>
  <dcterms:modified xsi:type="dcterms:W3CDTF">2024-06-21T11:54:15Z</dcterms:modified>
</cp:coreProperties>
</file>