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5D20D8-3643-41D4-96F8-85B88FCFA056}" type="datetimeFigureOut">
              <a:rPr lang="de-DE" smtClean="0"/>
              <a:pPr/>
              <a:t>11.07.2013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827DCD-528E-4DD9-97B5-1A8CDAF93D9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5D20D8-3643-41D4-96F8-85B88FCFA056}" type="datetimeFigureOut">
              <a:rPr lang="de-DE" smtClean="0"/>
              <a:pPr/>
              <a:t>11.07.2013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827DCD-528E-4DD9-97B5-1A8CDAF93D9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5D20D8-3643-41D4-96F8-85B88FCFA056}" type="datetimeFigureOut">
              <a:rPr lang="de-DE" smtClean="0"/>
              <a:pPr/>
              <a:t>11.07.2013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827DCD-528E-4DD9-97B5-1A8CDAF93D9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5D20D8-3643-41D4-96F8-85B88FCFA056}" type="datetimeFigureOut">
              <a:rPr lang="de-DE" smtClean="0"/>
              <a:pPr/>
              <a:t>11.07.2013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827DCD-528E-4DD9-97B5-1A8CDAF93D9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5D20D8-3643-41D4-96F8-85B88FCFA056}" type="datetimeFigureOut">
              <a:rPr lang="de-DE" smtClean="0"/>
              <a:pPr/>
              <a:t>11.07.2013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827DCD-528E-4DD9-97B5-1A8CDAF93D9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5D20D8-3643-41D4-96F8-85B88FCFA056}" type="datetimeFigureOut">
              <a:rPr lang="de-DE" smtClean="0"/>
              <a:pPr/>
              <a:t>11.07.2013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827DCD-528E-4DD9-97B5-1A8CDAF93D9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5D20D8-3643-41D4-96F8-85B88FCFA056}" type="datetimeFigureOut">
              <a:rPr lang="de-DE" smtClean="0"/>
              <a:pPr/>
              <a:t>11.07.2013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827DCD-528E-4DD9-97B5-1A8CDAF93D9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5D20D8-3643-41D4-96F8-85B88FCFA056}" type="datetimeFigureOut">
              <a:rPr lang="de-DE" smtClean="0"/>
              <a:pPr/>
              <a:t>11.07.2013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827DCD-528E-4DD9-97B5-1A8CDAF93D9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5D20D8-3643-41D4-96F8-85B88FCFA056}" type="datetimeFigureOut">
              <a:rPr lang="de-DE" smtClean="0"/>
              <a:pPr/>
              <a:t>11.07.2013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827DCD-528E-4DD9-97B5-1A8CDAF93D9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85D20D8-3643-41D4-96F8-85B88FCFA056}" type="datetimeFigureOut">
              <a:rPr lang="de-DE" smtClean="0"/>
              <a:pPr/>
              <a:t>11.07.2013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827DCD-528E-4DD9-97B5-1A8CDAF93D9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5D20D8-3643-41D4-96F8-85B88FCFA056}" type="datetimeFigureOut">
              <a:rPr lang="de-DE" smtClean="0"/>
              <a:pPr/>
              <a:t>11.07.2013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827DCD-528E-4DD9-97B5-1A8CDAF93D9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85D20D8-3643-41D4-96F8-85B88FCFA056}" type="datetimeFigureOut">
              <a:rPr lang="de-DE" smtClean="0"/>
              <a:pPr/>
              <a:t>11.07.2013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D827DCD-528E-4DD9-97B5-1A8CDAF93D9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Minesweeper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</a:t>
            </a:r>
            <a:r>
              <a:rPr lang="de-DE" dirty="0" err="1" smtClean="0"/>
              <a:t>Janick</a:t>
            </a:r>
            <a:r>
              <a:rPr lang="de-DE" dirty="0" smtClean="0"/>
              <a:t>, Marvin &amp; </a:t>
            </a:r>
            <a:r>
              <a:rPr lang="de-DE" dirty="0" err="1" smtClean="0"/>
              <a:t>Andrè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3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Die „Fähnchen“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„Modulo-Bedingung“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Zu viele Fähnchen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Fähnchen nicht entfernbar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und Fehler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(nach Vorführung)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Minesweeper</a:t>
            </a:r>
            <a:r>
              <a:rPr lang="de-DE" dirty="0" smtClean="0"/>
              <a:t>? (Spielprinzip)</a:t>
            </a:r>
          </a:p>
          <a:p>
            <a:r>
              <a:rPr lang="de-DE" dirty="0" smtClean="0"/>
              <a:t>Zum Code</a:t>
            </a:r>
          </a:p>
          <a:p>
            <a:pPr lvl="1"/>
            <a:r>
              <a:rPr lang="de-DE" dirty="0" smtClean="0"/>
              <a:t>Verteilung der Bomben</a:t>
            </a:r>
          </a:p>
          <a:p>
            <a:pPr lvl="1"/>
            <a:r>
              <a:rPr lang="de-DE" dirty="0" smtClean="0"/>
              <a:t>Bomben im Umfeld</a:t>
            </a:r>
          </a:p>
          <a:p>
            <a:pPr lvl="1"/>
            <a:r>
              <a:rPr lang="de-DE" dirty="0" smtClean="0"/>
              <a:t>Aufdeckung „leerer“ Felder</a:t>
            </a:r>
          </a:p>
          <a:p>
            <a:pPr lvl="1"/>
            <a:r>
              <a:rPr lang="de-DE" dirty="0" smtClean="0"/>
              <a:t>GUI (Buttons)</a:t>
            </a:r>
          </a:p>
          <a:p>
            <a:r>
              <a:rPr lang="de-DE" dirty="0" smtClean="0"/>
              <a:t>Probleme und Fehler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Minesweeper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428736"/>
            <a:ext cx="3222887" cy="475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9x9 Feld mit 10 Bomben</a:t>
            </a:r>
          </a:p>
          <a:p>
            <a:r>
              <a:rPr lang="de-DE" dirty="0" smtClean="0"/>
              <a:t>Spiel wird beendet bei Klick auf ein Bombenfeld</a:t>
            </a:r>
          </a:p>
          <a:p>
            <a:r>
              <a:rPr lang="de-DE" dirty="0" smtClean="0"/>
              <a:t>Sieg durch das Markieren aller 10 Bomben durch „Fähnchen“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857752" y="1714488"/>
            <a:ext cx="4038600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Array mit 82 Stellen (0 wird nicht mitgezählt)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Bomben zufällig verteilt (</a:t>
            </a:r>
            <a:r>
              <a:rPr lang="de-DE" dirty="0" err="1" smtClean="0"/>
              <a:t>boolean</a:t>
            </a:r>
            <a:r>
              <a:rPr lang="de-DE" dirty="0" smtClean="0"/>
              <a:t>)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</p:nvPr>
        </p:nvGraphicFramePr>
        <p:xfrm>
          <a:off x="357158" y="1857364"/>
          <a:ext cx="42576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5"/>
                <a:gridCol w="473075"/>
                <a:gridCol w="473075"/>
                <a:gridCol w="473075"/>
                <a:gridCol w="473075"/>
                <a:gridCol w="473075"/>
                <a:gridCol w="473075"/>
                <a:gridCol w="473075"/>
                <a:gridCol w="4730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55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73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Prinzip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Erzeugung zufälliger Zahlen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Stelle im Array ändern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</p:nvPr>
        </p:nvGraphicFramePr>
        <p:xfrm>
          <a:off x="4214810" y="1571612"/>
          <a:ext cx="4572036" cy="341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4"/>
                <a:gridCol w="508004"/>
                <a:gridCol w="508004"/>
                <a:gridCol w="508004"/>
                <a:gridCol w="508004"/>
                <a:gridCol w="508004"/>
                <a:gridCol w="508004"/>
                <a:gridCol w="508004"/>
                <a:gridCol w="508004"/>
              </a:tblGrid>
              <a:tr h="27575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/>
                </a:tc>
              </a:tr>
              <a:tr h="378679"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</a:t>
                      </a:r>
                      <a:endParaRPr lang="de-DE" dirty="0"/>
                    </a:p>
                  </a:txBody>
                  <a:tcPr/>
                </a:tc>
              </a:tr>
              <a:tr h="398569">
                <a:tc>
                  <a:txBody>
                    <a:bodyPr/>
                    <a:lstStyle/>
                    <a:p>
                      <a:r>
                        <a:rPr lang="de-DE" dirty="0" smtClean="0"/>
                        <a:t>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27</a:t>
                      </a:r>
                      <a:endParaRPr lang="de-DE" dirty="0"/>
                    </a:p>
                  </a:txBody>
                  <a:tcPr/>
                </a:tc>
              </a:tr>
              <a:tr h="378679">
                <a:tc>
                  <a:txBody>
                    <a:bodyPr/>
                    <a:lstStyle/>
                    <a:p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29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36</a:t>
                      </a:r>
                      <a:endParaRPr lang="de-DE" dirty="0"/>
                    </a:p>
                  </a:txBody>
                  <a:tcPr/>
                </a:tc>
              </a:tr>
              <a:tr h="378679">
                <a:tc>
                  <a:txBody>
                    <a:bodyPr/>
                    <a:lstStyle/>
                    <a:p>
                      <a:r>
                        <a:rPr lang="de-DE" dirty="0" smtClean="0"/>
                        <a:t>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41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45</a:t>
                      </a:r>
                      <a:endParaRPr lang="de-DE" dirty="0"/>
                    </a:p>
                  </a:txBody>
                  <a:tcPr/>
                </a:tc>
              </a:tr>
              <a:tr h="378679">
                <a:tc>
                  <a:txBody>
                    <a:bodyPr/>
                    <a:lstStyle/>
                    <a:p>
                      <a:r>
                        <a:rPr lang="de-DE" dirty="0" smtClean="0"/>
                        <a:t>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52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54</a:t>
                      </a:r>
                      <a:endParaRPr lang="de-DE" dirty="0"/>
                    </a:p>
                  </a:txBody>
                  <a:tcPr/>
                </a:tc>
              </a:tr>
              <a:tr h="378679">
                <a:tc>
                  <a:txBody>
                    <a:bodyPr/>
                    <a:lstStyle/>
                    <a:p>
                      <a:r>
                        <a:rPr lang="de-DE" dirty="0" smtClean="0"/>
                        <a:t>55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57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63</a:t>
                      </a:r>
                      <a:endParaRPr lang="de-DE" dirty="0"/>
                    </a:p>
                  </a:txBody>
                  <a:tcPr/>
                </a:tc>
              </a:tr>
              <a:tr h="378679">
                <a:tc>
                  <a:txBody>
                    <a:bodyPr/>
                    <a:lstStyle/>
                    <a:p>
                      <a:r>
                        <a:rPr lang="de-DE" dirty="0" smtClean="0"/>
                        <a:t>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66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72</a:t>
                      </a:r>
                      <a:endParaRPr lang="de-DE" dirty="0"/>
                    </a:p>
                  </a:txBody>
                  <a:tcPr/>
                </a:tc>
              </a:tr>
              <a:tr h="378679">
                <a:tc>
                  <a:txBody>
                    <a:bodyPr/>
                    <a:lstStyle/>
                    <a:p>
                      <a:r>
                        <a:rPr lang="de-DE" dirty="0" smtClean="0"/>
                        <a:t>73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Verteilung der Bomben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</p:nvPr>
        </p:nvGraphicFramePr>
        <p:xfrm>
          <a:off x="285720" y="1571612"/>
          <a:ext cx="42815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24"/>
                <a:gridCol w="475724"/>
                <a:gridCol w="475724"/>
                <a:gridCol w="475724"/>
                <a:gridCol w="475724"/>
                <a:gridCol w="475724"/>
                <a:gridCol w="475724"/>
                <a:gridCol w="475724"/>
                <a:gridCol w="47572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33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41</a:t>
                      </a:r>
                      <a:endParaRPr lang="de-DE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42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49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51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55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73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Geklicktes Feld Prüft 8 benachbarte Felder</a:t>
            </a:r>
          </a:p>
          <a:p>
            <a:endParaRPr lang="de-DE" dirty="0" smtClean="0"/>
          </a:p>
          <a:p>
            <a:r>
              <a:rPr lang="de-DE" dirty="0" smtClean="0"/>
              <a:t>Gibt die Anzahl der Bomben im Umfeld mit einer Zahl zurück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Bomben im Umfeld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7901014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2 Funktionen: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Feld geklickt</a:t>
            </a:r>
          </a:p>
          <a:p>
            <a:pPr lvl="2"/>
            <a:r>
              <a:rPr lang="de-DE" dirty="0" smtClean="0"/>
              <a:t>Feld wird unwiderruflich aufgedeckt</a:t>
            </a:r>
          </a:p>
          <a:p>
            <a:pPr lvl="2"/>
            <a:r>
              <a:rPr lang="de-DE" dirty="0" smtClean="0"/>
              <a:t>Bei Bombe: Game Over!</a:t>
            </a:r>
          </a:p>
          <a:p>
            <a:pPr lvl="1"/>
            <a:r>
              <a:rPr lang="de-DE" dirty="0" smtClean="0"/>
              <a:t>Feld gewählt</a:t>
            </a:r>
          </a:p>
          <a:p>
            <a:pPr lvl="2"/>
            <a:r>
              <a:rPr lang="de-DE" dirty="0" smtClean="0"/>
              <a:t>Deckt ein Feld auf und wählt Felder im Umfeld, falls keine Bombe in der Nähe ist (Rekursiv)</a:t>
            </a:r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Aufdeckung „leerer“ Felder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Bildplatzhalter 5"/>
          <p:cNvSpPr>
            <a:spLocks noGrp="1"/>
          </p:cNvSpPr>
          <p:nvPr>
            <p:ph type="pic" idx="1"/>
          </p:nvPr>
        </p:nvSpPr>
        <p:spPr/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8186766" cy="2161986"/>
          </a:xfrm>
        </p:spPr>
        <p:txBody>
          <a:bodyPr>
            <a:normAutofit/>
          </a:bodyPr>
          <a:lstStyle/>
          <a:p>
            <a:r>
              <a:rPr lang="de-DE" dirty="0" smtClean="0"/>
              <a:t>Buttons in einem Array vom Typ </a:t>
            </a:r>
            <a:r>
              <a:rPr lang="de-DE" dirty="0" err="1" smtClean="0"/>
              <a:t>JButton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Vorteil: Jeder Button hat eine Feldnummer und ist direkt „ansprechbar“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GUI: Buttons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286124"/>
            <a:ext cx="628654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443</Words>
  <Application>Microsoft Office PowerPoint</Application>
  <PresentationFormat>Bildschirmpräsentation (4:3)</PresentationFormat>
  <Paragraphs>298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Deimos</vt:lpstr>
      <vt:lpstr>Minesweeper</vt:lpstr>
      <vt:lpstr>Inhalt</vt:lpstr>
      <vt:lpstr>Was ist Minesweeper?</vt:lpstr>
      <vt:lpstr>Unser Prinzip</vt:lpstr>
      <vt:lpstr>Verteilung der Bomben</vt:lpstr>
      <vt:lpstr>Bomben im Umfeld</vt:lpstr>
      <vt:lpstr>Aufdeckung „leerer“ Felder</vt:lpstr>
      <vt:lpstr>Folie 8</vt:lpstr>
      <vt:lpstr>GUI: Buttons</vt:lpstr>
      <vt:lpstr>Probleme und Fehler</vt:lpstr>
      <vt:lpstr>Ende</vt:lpstr>
    </vt:vector>
  </TitlesOfParts>
  <Company>SMG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smg</dc:creator>
  <cp:lastModifiedBy>smg</cp:lastModifiedBy>
  <cp:revision>22</cp:revision>
  <dcterms:created xsi:type="dcterms:W3CDTF">2013-06-27T09:28:27Z</dcterms:created>
  <dcterms:modified xsi:type="dcterms:W3CDTF">2013-07-11T08:00:51Z</dcterms:modified>
</cp:coreProperties>
</file>