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9E2A-8FB5-44AC-AB0F-02A34AB85F5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16F91-84F9-4509-A9A6-2072C88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explains demo of Admin Setup and Logging in/ changing a temp password/passphrase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6F91-84F9-4509-A9A6-2072C88438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explains demo of Admin Setup and Logging in/ changing a temp password/passphrase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6F91-84F9-4509-A9A6-2072C88438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explains demo of Admin Setup and Logging in/ changing a temp password/passphrase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6F91-84F9-4509-A9A6-2072C88438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explains demo of Admin Setup and Logging in/ changing a temp password/passphrase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6F91-84F9-4509-A9A6-2072C88438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explains demo of Admin Setup and Logging in/ changing a temp password/passphrase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16F91-84F9-4509-A9A6-2072C88438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4656-803E-4958-93EC-CDA547F1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E9462-3D8C-71A2-C713-016DE04F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3F62-7027-0071-D1A6-E39F87E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F9C8-B789-C447-C995-78FCE6ED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FCEA-5603-65B9-846C-5721CE6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100A-BD62-CFE6-2EE4-4554F85D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B52B-D2B7-3FB1-FEB9-8A572A674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F6B6-5E9B-BD45-A1A0-B440EA04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5DB2-2667-9BBD-3354-84600601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48E2-59EB-3104-496E-4407F08C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12AF1-EFCB-625B-4634-C5445E17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635C9-0580-8418-DE7A-CA7C0B38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6A00-DAEB-5147-8039-B078742C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17992-C719-ED5B-EB0D-372EA7D4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4D31-6D0F-8F2E-458A-31C02262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29A-16F4-6F71-33E7-1D7E8271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F9F-20CF-C558-EAE9-1AED8932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0F41-EDEE-A4C4-6D7B-4EB5D4C2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19B6-0AF7-F618-78F7-CE8ADB5F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B799-C953-21BB-F16D-2F048836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FD6A-0A26-3EBB-A831-ACEED16E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5E4A1-6297-0631-F583-936CAE28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5804-939E-21AA-7B7F-A8A93C0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AA1C-0CDF-99D7-DD51-6DCAA88D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BB73-7C84-D1D3-B980-261C6669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F969-83CA-D17E-0BAB-02EA3A8E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A8E1-9F4D-8A1D-7D2A-388E8E01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79232-F0FE-0D9D-0F80-DB95D5F2F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7316-F47D-BDC2-3F5A-B1868A38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4F13B-7832-73AA-72D5-EA7091B6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79643-2E42-FFDC-9403-7BFB8E30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A223-7754-68F8-33AB-7FE074ED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9FD2-988B-5E03-A941-8EE12DDE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712DB-A7D4-5869-6F12-0681A2E9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7A96E-05AD-1A67-93C9-18F9076E0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49C5F-C33E-C5FD-1220-9FD26A43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E23C3-AA44-68C3-2DE6-1D0C812E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97F8E-8963-1726-99A5-2C97A429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C03A9-9FB8-AC9A-102A-673EA97F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7164-7636-6B13-28CF-F08652A4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45719-F821-EE74-3BA1-8304568E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8A14-2945-DD02-2848-50CB41F1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0037D-D69D-ED27-880E-9671EC4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9448D-9C1C-6102-9E0F-48858412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11F06-4FB9-C20F-A07A-7CB1428C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D6589-AF4B-19A8-DDE3-D46AFC4A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3725-22FB-8414-433A-4146A2A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7780-5CAD-EB6C-F862-B844E7BA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8A6E-2C56-8F1E-7099-85EF29CA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8D150-D21B-5A7E-C578-D953EEE2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71FD5-1A37-0B64-96B1-DC6CFF71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CA79-2833-8181-E80A-4532499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930C-99D1-E949-07FB-FFEF5725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97C8-5857-7124-930D-5D3923895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4C922-9EBE-FD00-7290-53449C039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A634E-4507-08C9-C87A-2F9D1A83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7D716-6540-4D48-CFBE-FB798968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A450D-DC76-82B8-256D-4485E2AB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CFF5B-09EF-B80C-291B-30E8EE28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E5FB4-B14D-10DA-28D9-1E01281F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8D00-26E9-71FF-D388-DA5DC5F28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E4C2-39AB-45E3-A767-0460CBBB1A2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83E5-E681-453C-7EC8-C9760660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1408-B211-FB4C-5E85-CF7CE183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BA27-3995-4FD7-8CE1-7162823D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3 Setup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err="1"/>
              <a:t>Prereq</a:t>
            </a:r>
            <a:r>
              <a:rPr lang="en-US" b="1" dirty="0"/>
              <a:t>: only 1 manager/admin on </a:t>
            </a:r>
            <a:r>
              <a:rPr lang="en-US" b="1" dirty="0" err="1"/>
              <a:t>CentRes</a:t>
            </a:r>
            <a:r>
              <a:rPr lang="en-US" b="1" dirty="0"/>
              <a:t>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Browser 1 @ Login Screen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Login as manager to</a:t>
            </a:r>
            <a:br>
              <a:rPr lang="en-US" dirty="0"/>
            </a:br>
            <a:r>
              <a:rPr lang="en-US" dirty="0"/>
              <a:t>Host 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36AC6-34F4-D349-9263-A5442865E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Browser 2 @ Login Screen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49732-D778-AD14-F4D7-CD85DE7A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Login as Shemp  [to Server View]</a:t>
            </a:r>
          </a:p>
        </p:txBody>
      </p:sp>
    </p:spTree>
    <p:extLst>
      <p:ext uri="{BB962C8B-B14F-4D97-AF65-F5344CB8AC3E}">
        <p14:creationId xmlns:p14="http://schemas.microsoft.com/office/powerpoint/2010/main" val="60377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3 Demo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Food Prep Terminal (Andy? Unassigned)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Recording @ Food Prep Terminal: Route 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Logout as manager</a:t>
            </a:r>
          </a:p>
          <a:p>
            <a:r>
              <a:rPr lang="en-US" dirty="0"/>
              <a:t>Explain transient login</a:t>
            </a:r>
          </a:p>
          <a:p>
            <a:r>
              <a:rPr lang="en-US" dirty="0"/>
              <a:t>Login to Terminal with route ‘K’</a:t>
            </a:r>
          </a:p>
          <a:p>
            <a:r>
              <a:rPr lang="en-US" dirty="0"/>
              <a:t>Explain ticket item colors</a:t>
            </a:r>
          </a:p>
          <a:p>
            <a:pPr lvl="1"/>
            <a:r>
              <a:rPr lang="en-US" dirty="0"/>
              <a:t>Orange – Updated</a:t>
            </a:r>
            <a:br>
              <a:rPr lang="en-US" dirty="0"/>
            </a:br>
            <a:r>
              <a:rPr lang="en-US" dirty="0"/>
              <a:t>Grey – Canceled</a:t>
            </a:r>
            <a:br>
              <a:rPr lang="en-US" dirty="0"/>
            </a:br>
            <a:r>
              <a:rPr lang="en-US" dirty="0"/>
              <a:t>Brown – Delivered</a:t>
            </a:r>
          </a:p>
          <a:p>
            <a:r>
              <a:rPr lang="en-US" dirty="0"/>
              <a:t>Explain how groups are separated by routes and prevents unnecessary cross-traffic.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2EE68D-064C-F641-0F08-20730A47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3926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</a:t>
            </a:r>
            <a:r>
              <a:rPr lang="en-US" dirty="0" err="1"/>
              <a:t>shemp</a:t>
            </a:r>
            <a:r>
              <a:rPr lang="en-US" dirty="0"/>
              <a:t> in </a:t>
            </a:r>
            <a:r>
              <a:rPr lang="en-US" dirty="0" err="1"/>
              <a:t>ServerView</a:t>
            </a:r>
            <a:r>
              <a:rPr lang="en-US" dirty="0"/>
              <a:t>, add another batch of items routed to ‘K’ and submit them.  This shows “</a:t>
            </a:r>
            <a:r>
              <a:rPr lang="en-US" dirty="0" err="1"/>
              <a:t>realtime</a:t>
            </a:r>
            <a:r>
              <a:rPr lang="en-US" dirty="0"/>
              <a:t>” functionality.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Mark all items ready on 1 group and close it. Explain how group will pop back up if a change is made to it elsewhere… Like an item is pushed back to the kitchen. Or another terminal un-marks something as ready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4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3 Demo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Mod Window (CARSON)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Recording @ Server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Explain what the blinking check marks mean</a:t>
            </a:r>
          </a:p>
          <a:p>
            <a:r>
              <a:rPr lang="en-US" dirty="0"/>
              <a:t>Explain the close button</a:t>
            </a:r>
          </a:p>
          <a:p>
            <a:r>
              <a:rPr lang="en-US" dirty="0"/>
              <a:t>Edit one on of the items that we just added.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END OF PRESENTATION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FC0BC-D201-DB0F-7D6D-C79615092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Browser 1 @ Host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Create Ticket</a:t>
            </a:r>
          </a:p>
          <a:p>
            <a:r>
              <a:rPr lang="en-US" dirty="0"/>
              <a:t>Assign Shemp &amp; Ticket to any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5FD5B-7781-7BEC-90C3-F9BE812B81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4CBCE3-D542-316F-231C-718B794A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36AC6-34F4-D349-9263-A5442865E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Browser 2 @ Server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49732-D778-AD14-F4D7-CD85DE7A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Add a mix of menu items to ticket and SUBMIT</a:t>
            </a:r>
          </a:p>
          <a:p>
            <a:r>
              <a:rPr lang="en-US" i="1" u="sng" dirty="0"/>
              <a:t>Make at least 6 submissions of varying sizes to the kitchen.</a:t>
            </a:r>
          </a:p>
          <a:p>
            <a:r>
              <a:rPr lang="en-US" i="1" u="sng" dirty="0"/>
              <a:t>Some very short, some long and scrollable</a:t>
            </a:r>
          </a:p>
          <a:p>
            <a:r>
              <a:rPr lang="en-US" b="1" dirty="0"/>
              <a:t>Cancel and edit a few of the items (to show on BOH later)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D3DA93-666D-C087-5237-BCE3FA721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0F0173-54E7-CF0F-3E0A-C896D661F3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681163"/>
            <a:ext cx="5157787" cy="8239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Browser 1 @ Host View &gt; </a:t>
            </a:r>
            <a:r>
              <a:rPr lang="en-US" dirty="0" err="1"/>
              <a:t>BOH:route</a:t>
            </a:r>
            <a:r>
              <a:rPr lang="en-US" dirty="0"/>
              <a:t> 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Logout</a:t>
            </a:r>
          </a:p>
          <a:p>
            <a:r>
              <a:rPr lang="en-US" dirty="0"/>
              <a:t>Login to Terminal route ‘K’</a:t>
            </a:r>
          </a:p>
          <a:p>
            <a:r>
              <a:rPr lang="en-US" dirty="0"/>
              <a:t>Mark a few items as ready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5FD5B-7781-7BEC-90C3-F9BE812B81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4CBCE3-D542-316F-231C-718B794A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36AC6-34F4-D349-9263-A5442865E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Browser 2 @ Server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49732-D778-AD14-F4D7-CD85DE7A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DELIVER the items Kitchen marked as ready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END OF SETUP ON THIS BROWSER…. STAY LOGGED IN ON THE SERVER 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D3DA93-666D-C087-5237-BCE3FA721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0F0173-54E7-CF0F-3E0A-C896D661F3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r"/>
            <a:r>
              <a:rPr lang="en-US" dirty="0"/>
              <a:t>Browser 1 @ </a:t>
            </a:r>
            <a:r>
              <a:rPr lang="en-US" dirty="0" err="1"/>
              <a:t>BOH:route</a:t>
            </a:r>
            <a:r>
              <a:rPr lang="en-US" dirty="0"/>
              <a:t> K &gt; Employee Roster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Login as Admin</a:t>
            </a:r>
          </a:p>
          <a:p>
            <a:r>
              <a:rPr lang="en-US" dirty="0"/>
              <a:t>Go to Employee Roster</a:t>
            </a:r>
          </a:p>
          <a:p>
            <a:r>
              <a:rPr lang="en-US" dirty="0"/>
              <a:t>Create ‘passphrase’ password for </a:t>
            </a:r>
            <a:r>
              <a:rPr lang="en-US" dirty="0" err="1"/>
              <a:t>shemp</a:t>
            </a:r>
            <a:endParaRPr lang="en-US" dirty="0"/>
          </a:p>
          <a:p>
            <a:r>
              <a:rPr lang="en-US" dirty="0"/>
              <a:t>Delete yourself…no admins/manager on </a:t>
            </a:r>
            <a:r>
              <a:rPr lang="en-US" dirty="0" err="1"/>
              <a:t>db</a:t>
            </a:r>
            <a:r>
              <a:rPr lang="en-US" dirty="0"/>
              <a:t> anymore</a:t>
            </a:r>
          </a:p>
          <a:p>
            <a:r>
              <a:rPr lang="en-US" b="1" dirty="0"/>
              <a:t>END OF SETUP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5FD5B-7781-7BEC-90C3-F9BE812B81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4CBCE3-D542-316F-231C-718B794A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Sprint 3 Demo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Admin Account Creation / Password Reset (ANDY)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Recording @ Admin Creation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Create a manager account</a:t>
            </a:r>
          </a:p>
          <a:p>
            <a:r>
              <a:rPr lang="en-US" dirty="0"/>
              <a:t>Proceed to login page</a:t>
            </a:r>
          </a:p>
          <a:p>
            <a:r>
              <a:rPr lang="en-US" dirty="0"/>
              <a:t>Clear form</a:t>
            </a:r>
          </a:p>
          <a:p>
            <a:r>
              <a:rPr lang="en-US" dirty="0"/>
              <a:t>Enter </a:t>
            </a:r>
            <a:r>
              <a:rPr lang="en-US" dirty="0" err="1"/>
              <a:t>shemp</a:t>
            </a:r>
            <a:r>
              <a:rPr lang="en-US" dirty="0"/>
              <a:t> name and 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Change his password. </a:t>
            </a:r>
            <a:r>
              <a:rPr lang="en-US" b="1" dirty="0"/>
              <a:t>Don’t log in as </a:t>
            </a:r>
            <a:r>
              <a:rPr lang="en-US" b="1" dirty="0" err="1"/>
              <a:t>shemp</a:t>
            </a:r>
            <a:r>
              <a:rPr lang="en-US" b="1" dirty="0"/>
              <a:t>. Clear form</a:t>
            </a:r>
          </a:p>
          <a:p>
            <a:r>
              <a:rPr lang="en-US" b="1" dirty="0"/>
              <a:t>Login as manager/admin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2EE68D-064C-F641-0F08-20730A47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Hand control of presentation over to DONOVAN when you’re done</a:t>
            </a:r>
          </a:p>
        </p:txBody>
      </p:sp>
    </p:spTree>
    <p:extLst>
      <p:ext uri="{BB962C8B-B14F-4D97-AF65-F5344CB8AC3E}">
        <p14:creationId xmlns:p14="http://schemas.microsoft.com/office/powerpoint/2010/main" val="14548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3 Demo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Employee Roster Functionality (DONOVAN)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Recording @ Employee Roster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Delete curly and </a:t>
            </a:r>
            <a:r>
              <a:rPr lang="en-US" dirty="0" err="1"/>
              <a:t>moe</a:t>
            </a:r>
            <a:r>
              <a:rPr lang="en-US" dirty="0"/>
              <a:t> with multiselect.</a:t>
            </a:r>
          </a:p>
          <a:p>
            <a:r>
              <a:rPr lang="en-US" dirty="0"/>
              <a:t>Select </a:t>
            </a:r>
            <a:r>
              <a:rPr lang="en-US" dirty="0" err="1"/>
              <a:t>shemp</a:t>
            </a:r>
            <a:r>
              <a:rPr lang="en-US" dirty="0"/>
              <a:t>.</a:t>
            </a:r>
          </a:p>
          <a:p>
            <a:r>
              <a:rPr lang="en-US" dirty="0"/>
              <a:t>Click Edit</a:t>
            </a:r>
          </a:p>
          <a:p>
            <a:r>
              <a:rPr lang="en-US" dirty="0"/>
              <a:t>Change </a:t>
            </a:r>
            <a:r>
              <a:rPr lang="en-US" dirty="0" err="1"/>
              <a:t>shemp’s</a:t>
            </a:r>
            <a:r>
              <a:rPr lang="en-US" dirty="0"/>
              <a:t> password and role.</a:t>
            </a:r>
          </a:p>
          <a:p>
            <a:r>
              <a:rPr lang="en-US" b="1" dirty="0"/>
              <a:t>Explain that password change here triggers what we saw at the very beginning of the demo.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2EE68D-064C-F641-0F08-20730A47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Hand control of presentation over to DAVID when you are finished</a:t>
            </a:r>
          </a:p>
        </p:txBody>
      </p:sp>
    </p:spTree>
    <p:extLst>
      <p:ext uri="{BB962C8B-B14F-4D97-AF65-F5344CB8AC3E}">
        <p14:creationId xmlns:p14="http://schemas.microsoft.com/office/powerpoint/2010/main" val="134664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1162-62DD-BAD7-79A6-FAD3D98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3 Demo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Menu Editor Functionality (DAVID)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C40F-CD39-F440-CA02-0653339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Recording @ Menu Editor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1356-130E-51D6-B6FF-66A72D9D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b="1" dirty="0"/>
              <a:t>CTRL + ENTER toggles between Menu Item and Menu Category editor, staying in the same category</a:t>
            </a:r>
          </a:p>
          <a:p>
            <a:r>
              <a:rPr lang="en-US" sz="2400" b="1" dirty="0"/>
              <a:t>CTRL + SHIFT + ENTER takes you 1 level up and routes to Menu Category editor.</a:t>
            </a:r>
          </a:p>
          <a:p>
            <a:r>
              <a:rPr lang="en-US" sz="2400" b="1" dirty="0"/>
              <a:t>CTRL + DELETE deletes selected item/cat if you can.</a:t>
            </a:r>
          </a:p>
          <a:p>
            <a:r>
              <a:rPr lang="en-US" sz="2400" b="1" dirty="0"/>
              <a:t>SHIFT + CLICK on New Category takes you 1 category level 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2EE68D-064C-F641-0F08-20730A47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 Category “Kids Menu”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C89D6-0036-6BCF-E60D-7C443E9C1672}"/>
              </a:ext>
            </a:extLst>
          </p:cNvPr>
          <p:cNvSpPr txBox="1"/>
          <p:nvPr/>
        </p:nvSpPr>
        <p:spPr>
          <a:xfrm>
            <a:off x="6279502" y="2505075"/>
            <a:ext cx="35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few menu items…. Chicken Nuggets, Corn Dog.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Mention that “all fields except menu item name are retained for rapid entry”….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Groups of items usually have the same price and route….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Mention route field…. This will segway into back of house.</a:t>
            </a:r>
          </a:p>
          <a:p>
            <a:endParaRPr lang="en-US" dirty="0"/>
          </a:p>
          <a:p>
            <a:r>
              <a:rPr lang="en-US" b="1" dirty="0"/>
              <a:t>Hand control over to CARSON</a:t>
            </a:r>
          </a:p>
        </p:txBody>
      </p:sp>
    </p:spTree>
    <p:extLst>
      <p:ext uri="{BB962C8B-B14F-4D97-AF65-F5344CB8AC3E}">
        <p14:creationId xmlns:p14="http://schemas.microsoft.com/office/powerpoint/2010/main" val="63144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735</Words>
  <Application>Microsoft Office PowerPoint</Application>
  <PresentationFormat>Widescreen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Sprint 3 Setup  Prereq: only 1 manager/admin on CentRes DB</vt:lpstr>
      <vt:lpstr>Sprint 3 Setup</vt:lpstr>
      <vt:lpstr>Sprint 3 Setup</vt:lpstr>
      <vt:lpstr>Sprint 3 Setup</vt:lpstr>
      <vt:lpstr>Sprint 3 Setup</vt:lpstr>
      <vt:lpstr>Sprint 3 Setup</vt:lpstr>
      <vt:lpstr>Sprint 3 Demo  Admin Account Creation / Password Reset (ANDY)</vt:lpstr>
      <vt:lpstr>Sprint 3 Demo  Employee Roster Functionality (DONOVAN)</vt:lpstr>
      <vt:lpstr>Sprint 3 Demo  Menu Editor Functionality (DAVID)</vt:lpstr>
      <vt:lpstr>Sprint 3 Demo  Food Prep Terminal (Andy? Unassigned)</vt:lpstr>
      <vt:lpstr>Sprint 3 Demo  Mod Window (CARSON)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Short</dc:creator>
  <cp:lastModifiedBy>Stephen Short</cp:lastModifiedBy>
  <cp:revision>2</cp:revision>
  <dcterms:created xsi:type="dcterms:W3CDTF">2023-04-09T19:31:33Z</dcterms:created>
  <dcterms:modified xsi:type="dcterms:W3CDTF">2023-04-09T20:39:35Z</dcterms:modified>
</cp:coreProperties>
</file>