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41ec2de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41ec2d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d089356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5d0893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0db95435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0db954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60db9543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60db954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60db95435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60db954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60db95435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60db954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60db95435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60db954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7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541575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466550"/>
            <a:ext cx="51525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Angular Router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Router Guard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interceptors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JWT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Router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457750"/>
            <a:ext cx="7402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Decide los componentes/páginas que se van a mostrar en un determinado momento.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Elementos básicos: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RouterModule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 de rutas de la aplicación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Enlaces de navegación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Router Guard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ejecutar lógica cuando se solicita una ruta, para permitir o denegar el acceso a esta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Router Guard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63" y="1161525"/>
            <a:ext cx="5334876" cy="35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 interceptors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Intercepta la petición HTTP, lo que permite modificarla y luego dejarla seguir su camino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00" y="2975850"/>
            <a:ext cx="7162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 interceptors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313" y="1911050"/>
            <a:ext cx="4867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JWT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13" y="1152175"/>
            <a:ext cx="62388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JWT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451975"/>
            <a:ext cx="72961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