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541ec2de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541ec2d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5d089356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5d0893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5d0893565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5d08935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5d0893565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5d08935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79275" y="107950"/>
            <a:ext cx="2374349" cy="900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115125" y="1318575"/>
            <a:ext cx="5589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aplicaciones multiplataforma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82925" y="4544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Docente: Pedro Rosito</a:t>
            </a:r>
            <a:endParaRPr sz="2400"/>
          </a:p>
        </p:txBody>
      </p:sp>
      <p:sp>
        <p:nvSpPr>
          <p:cNvPr id="137" name="Google Shape;137;p13"/>
          <p:cNvSpPr txBox="1"/>
          <p:nvPr/>
        </p:nvSpPr>
        <p:spPr>
          <a:xfrm>
            <a:off x="3138100" y="3376750"/>
            <a:ext cx="4418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6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00400" y="541575"/>
            <a:ext cx="17256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800400" y="1466550"/>
            <a:ext cx="51525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Services con HTTP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Observables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Promesas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Async-await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Observables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1457749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Permiten pasar mensajes entre “publishers” y “subscribers”.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manejar varios eventos.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Puede ser cancelado.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Promesas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297500" y="1457749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Maneja un solo evento cuando una operación asíncrona completa o falla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promesa puede ser cumplida con un valor, o rechazada con una razón (error)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se puede cancelar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Estados de una promesa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325" y="1674325"/>
            <a:ext cx="7501249" cy="27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Async-await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297500" y="1457750"/>
            <a:ext cx="74028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escribir código asincrónico de forma sincrónica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función “async” puede contener una expresión “await”.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“await” pausa la ejecución de la función async , espera a la resolución de la promesa, luego 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continúa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 la ejecución de la función async y retorna el valor.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