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sldIdLst>
    <p:sldId id="315" r:id="rId2"/>
    <p:sldId id="316" r:id="rId3"/>
    <p:sldId id="317" r:id="rId4"/>
    <p:sldId id="318" r:id="rId5"/>
    <p:sldId id="319" r:id="rId6"/>
  </p:sldIdLst>
  <p:sldSz cx="9144000" cy="5143500" type="screen16x9"/>
  <p:notesSz cx="6858000" cy="9144000"/>
  <p:defaultTextStyle>
    <a:defPPr>
      <a:defRPr lang="de-DE"/>
    </a:defPPr>
    <a:lvl1pPr marL="0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892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783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675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566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52" userDrawn="1">
          <p15:clr>
            <a:srgbClr val="A4A3A4"/>
          </p15:clr>
        </p15:guide>
        <p15:guide id="9" orient="horz" pos="441" userDrawn="1">
          <p15:clr>
            <a:srgbClr val="A4A3A4"/>
          </p15:clr>
        </p15:guide>
        <p15:guide id="17" orient="horz" pos="2958" userDrawn="1">
          <p15:clr>
            <a:srgbClr val="A4A3A4"/>
          </p15:clr>
        </p15:guide>
        <p15:guide id="18" orient="horz" pos="2550" userDrawn="1">
          <p15:clr>
            <a:srgbClr val="A4A3A4"/>
          </p15:clr>
        </p15:guide>
        <p15:guide id="19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ap54" initials="j" lastIdx="8" clrIdx="0">
    <p:extLst>
      <p:ext uri="{19B8F6BF-5375-455C-9EA6-DF929625EA0E}">
        <p15:presenceInfo xmlns:p15="http://schemas.microsoft.com/office/powerpoint/2012/main" userId="juliap54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3A6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18"/>
    <p:restoredTop sz="88927"/>
  </p:normalViewPr>
  <p:slideViewPr>
    <p:cSldViewPr snapToGrid="0" showGuides="1">
      <p:cViewPr varScale="1">
        <p:scale>
          <a:sx n="92" d="100"/>
          <a:sy n="92" d="100"/>
        </p:scale>
        <p:origin x="844" y="64"/>
      </p:cViewPr>
      <p:guideLst>
        <p:guide orient="horz" pos="1552"/>
        <p:guide orient="horz" pos="441"/>
        <p:guide orient="horz" pos="2958"/>
        <p:guide orient="horz" pos="255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36" d="100"/>
          <a:sy n="136" d="100"/>
        </p:scale>
        <p:origin x="336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A4A5F3-F06D-42B1-8F5D-201F60CC68BF}" type="doc">
      <dgm:prSet loTypeId="urn:microsoft.com/office/officeart/2005/8/layout/vProcess5" loCatId="process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7DDCE2F-D232-4F85-9AA9-8B30B5960AB9}">
      <dgm:prSet custT="1"/>
      <dgm:spPr/>
      <dgm:t>
        <a:bodyPr/>
        <a:lstStyle/>
        <a:p>
          <a:r>
            <a:rPr lang="en-GB" sz="1800" b="1" dirty="0"/>
            <a:t>Reliable ideas </a:t>
          </a:r>
          <a:r>
            <a:rPr lang="en-GB" sz="1800" b="0" dirty="0"/>
            <a:t>of</a:t>
          </a:r>
          <a:r>
            <a:rPr lang="en-GB" sz="1800" dirty="0"/>
            <a:t> fundamental mathematical notions are indispensable</a:t>
          </a:r>
          <a:endParaRPr lang="de-AT" sz="1800" dirty="0"/>
        </a:p>
      </dgm:t>
    </dgm:pt>
    <dgm:pt modelId="{48D0DC30-6CDC-44A6-94A4-E368C8D9CBAD}" type="parTrans" cxnId="{4245F2D3-8E69-432B-9EE1-D6C7A4FA039E}">
      <dgm:prSet/>
      <dgm:spPr/>
      <dgm:t>
        <a:bodyPr/>
        <a:lstStyle/>
        <a:p>
          <a:endParaRPr lang="de-AT"/>
        </a:p>
      </dgm:t>
    </dgm:pt>
    <dgm:pt modelId="{754F4D88-C0FE-4B64-BEEB-10BCE6450B2D}" type="sibTrans" cxnId="{4245F2D3-8E69-432B-9EE1-D6C7A4FA039E}">
      <dgm:prSet/>
      <dgm:spPr/>
      <dgm:t>
        <a:bodyPr/>
        <a:lstStyle/>
        <a:p>
          <a:endParaRPr lang="de-AT"/>
        </a:p>
      </dgm:t>
    </dgm:pt>
    <dgm:pt modelId="{EF778748-6024-4652-9630-42D286AA3D03}">
      <dgm:prSet custT="1"/>
      <dgm:spPr/>
      <dgm:t>
        <a:bodyPr/>
        <a:lstStyle/>
        <a:p>
          <a:r>
            <a:rPr lang="en-GB" sz="1800" dirty="0"/>
            <a:t>Basic ideas (“</a:t>
          </a:r>
          <a:r>
            <a:rPr lang="en-GB" sz="1800" dirty="0" err="1"/>
            <a:t>Grundvorstellungen</a:t>
          </a:r>
          <a:r>
            <a:rPr lang="en-GB" sz="1800" dirty="0"/>
            <a:t>”) associated with any concept</a:t>
          </a:r>
          <a:endParaRPr lang="de-AT" sz="1800" dirty="0"/>
        </a:p>
      </dgm:t>
    </dgm:pt>
    <dgm:pt modelId="{E2D94171-F013-47C4-9AC1-DCC59F747DBF}" type="parTrans" cxnId="{AD291DFC-4408-4975-804E-0CE1347A8AF9}">
      <dgm:prSet/>
      <dgm:spPr/>
      <dgm:t>
        <a:bodyPr/>
        <a:lstStyle/>
        <a:p>
          <a:endParaRPr lang="de-AT"/>
        </a:p>
      </dgm:t>
    </dgm:pt>
    <dgm:pt modelId="{2E0DFB3C-5E97-4005-932D-C14E7432E0BF}" type="sibTrans" cxnId="{AD291DFC-4408-4975-804E-0CE1347A8AF9}">
      <dgm:prSet/>
      <dgm:spPr/>
      <dgm:t>
        <a:bodyPr/>
        <a:lstStyle/>
        <a:p>
          <a:endParaRPr lang="de-AT"/>
        </a:p>
      </dgm:t>
    </dgm:pt>
    <dgm:pt modelId="{D8E3FFEE-6F17-4A90-A282-043D5535D6A0}">
      <dgm:prSet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GB" sz="1800" dirty="0"/>
            <a:t>give </a:t>
          </a:r>
          <a:r>
            <a:rPr lang="en-GB" sz="1800" b="1" dirty="0"/>
            <a:t>meaning</a:t>
          </a:r>
          <a:r>
            <a:rPr lang="en-GB" sz="1800" dirty="0"/>
            <a:t> to (different aspects of) the notion </a:t>
          </a:r>
          <a:endParaRPr lang="de-AT" sz="1800" dirty="0"/>
        </a:p>
      </dgm:t>
    </dgm:pt>
    <dgm:pt modelId="{5A9D8B07-59D2-4BC7-AD15-0A626E163C04}" type="parTrans" cxnId="{FCC6927D-FEE0-4410-BA54-9703DA511269}">
      <dgm:prSet/>
      <dgm:spPr/>
      <dgm:t>
        <a:bodyPr/>
        <a:lstStyle/>
        <a:p>
          <a:endParaRPr lang="de-AT"/>
        </a:p>
      </dgm:t>
    </dgm:pt>
    <dgm:pt modelId="{86EC2FCA-1412-45EB-B0FE-9E825708E708}" type="sibTrans" cxnId="{FCC6927D-FEE0-4410-BA54-9703DA511269}">
      <dgm:prSet/>
      <dgm:spPr/>
      <dgm:t>
        <a:bodyPr/>
        <a:lstStyle/>
        <a:p>
          <a:endParaRPr lang="de-AT"/>
        </a:p>
      </dgm:t>
    </dgm:pt>
    <dgm:pt modelId="{CBC55920-1030-4984-91CA-2A8BB1E15F2D}">
      <dgm:prSet custT="1"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GB" sz="1800" dirty="0"/>
            <a:t>are </a:t>
          </a:r>
          <a:r>
            <a:rPr lang="en-GB" sz="1800" b="1" dirty="0"/>
            <a:t>normative</a:t>
          </a:r>
          <a:r>
            <a:rPr lang="en-GB" sz="1800" dirty="0"/>
            <a:t> or </a:t>
          </a:r>
          <a:r>
            <a:rPr lang="en-GB" sz="1800" b="1" dirty="0"/>
            <a:t>descriptive</a:t>
          </a:r>
          <a:endParaRPr lang="de-AT" sz="1800" dirty="0"/>
        </a:p>
      </dgm:t>
    </dgm:pt>
    <dgm:pt modelId="{F4C11A5A-BBE7-47CB-97AF-03D878DAF828}" type="parTrans" cxnId="{5E8EB68B-2B64-423C-AD39-880435EF8608}">
      <dgm:prSet/>
      <dgm:spPr/>
      <dgm:t>
        <a:bodyPr/>
        <a:lstStyle/>
        <a:p>
          <a:endParaRPr lang="de-AT"/>
        </a:p>
      </dgm:t>
    </dgm:pt>
    <dgm:pt modelId="{5E457201-D8D6-4200-BCF8-0BE0AACD177D}" type="sibTrans" cxnId="{5E8EB68B-2B64-423C-AD39-880435EF8608}">
      <dgm:prSet/>
      <dgm:spPr/>
      <dgm:t>
        <a:bodyPr/>
        <a:lstStyle/>
        <a:p>
          <a:endParaRPr lang="de-AT"/>
        </a:p>
      </dgm:t>
    </dgm:pt>
    <dgm:pt modelId="{E94282E3-DC2F-4F22-A1D3-C4E8404DCEC1}">
      <dgm:prSet/>
      <dgm:spPr/>
      <dgm:t>
        <a:bodyPr/>
        <a:lstStyle/>
        <a:p>
          <a:pPr algn="l"/>
          <a:r>
            <a:rPr lang="en-GB" dirty="0"/>
            <a:t>Empirical study on </a:t>
          </a:r>
          <a:r>
            <a:rPr lang="en-GB" b="1" dirty="0"/>
            <a:t>student teachers’ written statements</a:t>
          </a:r>
          <a:r>
            <a:rPr lang="en-GB" dirty="0"/>
            <a:t> </a:t>
          </a:r>
        </a:p>
        <a:p>
          <a:pPr algn="r"/>
          <a:r>
            <a:rPr lang="en-GB" dirty="0"/>
            <a:t>on the notion of the </a:t>
          </a:r>
          <a:r>
            <a:rPr lang="en-GB" b="1" dirty="0"/>
            <a:t>limit</a:t>
          </a:r>
          <a:r>
            <a:rPr lang="en-GB" dirty="0"/>
            <a:t> of a real sequence</a:t>
          </a:r>
          <a:endParaRPr lang="de-AT" dirty="0"/>
        </a:p>
      </dgm:t>
    </dgm:pt>
    <dgm:pt modelId="{6AE36F3A-68F0-4D47-9E71-600EDC899320}" type="parTrans" cxnId="{12FF47AD-6D0F-4711-8F14-45AEC200AA67}">
      <dgm:prSet/>
      <dgm:spPr/>
      <dgm:t>
        <a:bodyPr/>
        <a:lstStyle/>
        <a:p>
          <a:endParaRPr lang="de-AT"/>
        </a:p>
      </dgm:t>
    </dgm:pt>
    <dgm:pt modelId="{E78A70DA-93D5-4CEE-852E-152F6B4383F4}" type="sibTrans" cxnId="{12FF47AD-6D0F-4711-8F14-45AEC200AA67}">
      <dgm:prSet/>
      <dgm:spPr/>
      <dgm:t>
        <a:bodyPr/>
        <a:lstStyle/>
        <a:p>
          <a:endParaRPr lang="de-AT"/>
        </a:p>
      </dgm:t>
    </dgm:pt>
    <dgm:pt modelId="{4FEC6E63-00D4-402D-91FD-03A3B300D5A0}" type="pres">
      <dgm:prSet presAssocID="{E3A4A5F3-F06D-42B1-8F5D-201F60CC68BF}" presName="outerComposite" presStyleCnt="0">
        <dgm:presLayoutVars>
          <dgm:chMax val="5"/>
          <dgm:dir/>
          <dgm:resizeHandles val="exact"/>
        </dgm:presLayoutVars>
      </dgm:prSet>
      <dgm:spPr/>
    </dgm:pt>
    <dgm:pt modelId="{0DFD1495-D7FE-4D24-A7A8-A6EBA0AE036F}" type="pres">
      <dgm:prSet presAssocID="{E3A4A5F3-F06D-42B1-8F5D-201F60CC68BF}" presName="dummyMaxCanvas" presStyleCnt="0">
        <dgm:presLayoutVars/>
      </dgm:prSet>
      <dgm:spPr/>
    </dgm:pt>
    <dgm:pt modelId="{D88824CC-4CE9-4607-8EA8-3A457082848B}" type="pres">
      <dgm:prSet presAssocID="{E3A4A5F3-F06D-42B1-8F5D-201F60CC68BF}" presName="ThreeNodes_1" presStyleLbl="node1" presStyleIdx="0" presStyleCnt="3" custAng="0" custScaleX="105349" custScaleY="59897" custLinFactNeighborX="1440" custLinFactNeighborY="-18770">
        <dgm:presLayoutVars>
          <dgm:bulletEnabled val="1"/>
        </dgm:presLayoutVars>
      </dgm:prSet>
      <dgm:spPr/>
    </dgm:pt>
    <dgm:pt modelId="{745D1AE7-FCB3-4185-BAB0-16DA78D0051C}" type="pres">
      <dgm:prSet presAssocID="{E3A4A5F3-F06D-42B1-8F5D-201F60CC68BF}" presName="ThreeNodes_2" presStyleLbl="node1" presStyleIdx="1" presStyleCnt="3" custAng="0" custScaleX="104819" custScaleY="131206" custLinFactNeighborX="-586" custLinFactNeighborY="-18981">
        <dgm:presLayoutVars>
          <dgm:bulletEnabled val="1"/>
        </dgm:presLayoutVars>
      </dgm:prSet>
      <dgm:spPr/>
    </dgm:pt>
    <dgm:pt modelId="{1D97F817-74B7-42F9-8C7C-FA7026D124C3}" type="pres">
      <dgm:prSet presAssocID="{E3A4A5F3-F06D-42B1-8F5D-201F60CC68BF}" presName="ThreeNodes_3" presStyleLbl="node1" presStyleIdx="2" presStyleCnt="3">
        <dgm:presLayoutVars>
          <dgm:bulletEnabled val="1"/>
        </dgm:presLayoutVars>
      </dgm:prSet>
      <dgm:spPr/>
    </dgm:pt>
    <dgm:pt modelId="{2EECA7BB-D26B-47AD-AA5D-DC1291BAB049}" type="pres">
      <dgm:prSet presAssocID="{E3A4A5F3-F06D-42B1-8F5D-201F60CC68BF}" presName="ThreeConn_1-2" presStyleLbl="fgAccFollowNode1" presStyleIdx="0" presStyleCnt="2">
        <dgm:presLayoutVars>
          <dgm:bulletEnabled val="1"/>
        </dgm:presLayoutVars>
      </dgm:prSet>
      <dgm:spPr/>
    </dgm:pt>
    <dgm:pt modelId="{BC338763-09C4-47BC-8CA9-0F0E064DEF85}" type="pres">
      <dgm:prSet presAssocID="{E3A4A5F3-F06D-42B1-8F5D-201F60CC68BF}" presName="ThreeConn_2-3" presStyleLbl="fgAccFollowNode1" presStyleIdx="1" presStyleCnt="2">
        <dgm:presLayoutVars>
          <dgm:bulletEnabled val="1"/>
        </dgm:presLayoutVars>
      </dgm:prSet>
      <dgm:spPr/>
    </dgm:pt>
    <dgm:pt modelId="{0949816E-4BC0-4171-AC4C-19D38832FCE4}" type="pres">
      <dgm:prSet presAssocID="{E3A4A5F3-F06D-42B1-8F5D-201F60CC68BF}" presName="ThreeNodes_1_text" presStyleLbl="node1" presStyleIdx="2" presStyleCnt="3">
        <dgm:presLayoutVars>
          <dgm:bulletEnabled val="1"/>
        </dgm:presLayoutVars>
      </dgm:prSet>
      <dgm:spPr/>
    </dgm:pt>
    <dgm:pt modelId="{5C70A7AB-06C1-434C-9947-F89D94B9312B}" type="pres">
      <dgm:prSet presAssocID="{E3A4A5F3-F06D-42B1-8F5D-201F60CC68BF}" presName="ThreeNodes_2_text" presStyleLbl="node1" presStyleIdx="2" presStyleCnt="3">
        <dgm:presLayoutVars>
          <dgm:bulletEnabled val="1"/>
        </dgm:presLayoutVars>
      </dgm:prSet>
      <dgm:spPr/>
    </dgm:pt>
    <dgm:pt modelId="{59A81311-A608-4DCA-84AE-366A3B1032E0}" type="pres">
      <dgm:prSet presAssocID="{E3A4A5F3-F06D-42B1-8F5D-201F60CC68BF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EAA190C-23B2-46D6-A45B-F03B5011616B}" type="presOf" srcId="{CBC55920-1030-4984-91CA-2A8BB1E15F2D}" destId="{745D1AE7-FCB3-4185-BAB0-16DA78D0051C}" srcOrd="0" destOrd="2" presId="urn:microsoft.com/office/officeart/2005/8/layout/vProcess5"/>
    <dgm:cxn modelId="{2E1BE113-9549-4154-AE3F-75C2B9D9B91E}" type="presOf" srcId="{87DDCE2F-D232-4F85-9AA9-8B30B5960AB9}" destId="{D88824CC-4CE9-4607-8EA8-3A457082848B}" srcOrd="0" destOrd="0" presId="urn:microsoft.com/office/officeart/2005/8/layout/vProcess5"/>
    <dgm:cxn modelId="{44615814-63C6-4930-811F-786A1B7C844C}" type="presOf" srcId="{87DDCE2F-D232-4F85-9AA9-8B30B5960AB9}" destId="{0949816E-4BC0-4171-AC4C-19D38832FCE4}" srcOrd="1" destOrd="0" presId="urn:microsoft.com/office/officeart/2005/8/layout/vProcess5"/>
    <dgm:cxn modelId="{F02F2A1A-E8F5-4B0B-8C58-0CE39EB415FB}" type="presOf" srcId="{E3A4A5F3-F06D-42B1-8F5D-201F60CC68BF}" destId="{4FEC6E63-00D4-402D-91FD-03A3B300D5A0}" srcOrd="0" destOrd="0" presId="urn:microsoft.com/office/officeart/2005/8/layout/vProcess5"/>
    <dgm:cxn modelId="{E577CA28-A305-4EC4-B8DC-894AFC4F1AD9}" type="presOf" srcId="{EF778748-6024-4652-9630-42D286AA3D03}" destId="{5C70A7AB-06C1-434C-9947-F89D94B9312B}" srcOrd="1" destOrd="0" presId="urn:microsoft.com/office/officeart/2005/8/layout/vProcess5"/>
    <dgm:cxn modelId="{5DB75662-BBA7-43C6-B5E4-86DBA723CCD9}" type="presOf" srcId="{D8E3FFEE-6F17-4A90-A282-043D5535D6A0}" destId="{745D1AE7-FCB3-4185-BAB0-16DA78D0051C}" srcOrd="0" destOrd="1" presId="urn:microsoft.com/office/officeart/2005/8/layout/vProcess5"/>
    <dgm:cxn modelId="{F4377744-AD3B-4B8D-B03B-F36B83F1AB92}" type="presOf" srcId="{CBC55920-1030-4984-91CA-2A8BB1E15F2D}" destId="{5C70A7AB-06C1-434C-9947-F89D94B9312B}" srcOrd="1" destOrd="2" presId="urn:microsoft.com/office/officeart/2005/8/layout/vProcess5"/>
    <dgm:cxn modelId="{C4F5256D-7A8F-431A-8838-5C41888384ED}" type="presOf" srcId="{E94282E3-DC2F-4F22-A1D3-C4E8404DCEC1}" destId="{59A81311-A608-4DCA-84AE-366A3B1032E0}" srcOrd="1" destOrd="0" presId="urn:microsoft.com/office/officeart/2005/8/layout/vProcess5"/>
    <dgm:cxn modelId="{8FEE7074-A6A8-409C-9573-A15238A59534}" type="presOf" srcId="{EF778748-6024-4652-9630-42D286AA3D03}" destId="{745D1AE7-FCB3-4185-BAB0-16DA78D0051C}" srcOrd="0" destOrd="0" presId="urn:microsoft.com/office/officeart/2005/8/layout/vProcess5"/>
    <dgm:cxn modelId="{FCC6927D-FEE0-4410-BA54-9703DA511269}" srcId="{EF778748-6024-4652-9630-42D286AA3D03}" destId="{D8E3FFEE-6F17-4A90-A282-043D5535D6A0}" srcOrd="0" destOrd="0" parTransId="{5A9D8B07-59D2-4BC7-AD15-0A626E163C04}" sibTransId="{86EC2FCA-1412-45EB-B0FE-9E825708E708}"/>
    <dgm:cxn modelId="{5E8EB68B-2B64-423C-AD39-880435EF8608}" srcId="{EF778748-6024-4652-9630-42D286AA3D03}" destId="{CBC55920-1030-4984-91CA-2A8BB1E15F2D}" srcOrd="1" destOrd="0" parTransId="{F4C11A5A-BBE7-47CB-97AF-03D878DAF828}" sibTransId="{5E457201-D8D6-4200-BCF8-0BE0AACD177D}"/>
    <dgm:cxn modelId="{12FF47AD-6D0F-4711-8F14-45AEC200AA67}" srcId="{E3A4A5F3-F06D-42B1-8F5D-201F60CC68BF}" destId="{E94282E3-DC2F-4F22-A1D3-C4E8404DCEC1}" srcOrd="2" destOrd="0" parTransId="{6AE36F3A-68F0-4D47-9E71-600EDC899320}" sibTransId="{E78A70DA-93D5-4CEE-852E-152F6B4383F4}"/>
    <dgm:cxn modelId="{FB8B67B3-BC45-4F10-9BBE-A2BFDFDB97BF}" type="presOf" srcId="{E94282E3-DC2F-4F22-A1D3-C4E8404DCEC1}" destId="{1D97F817-74B7-42F9-8C7C-FA7026D124C3}" srcOrd="0" destOrd="0" presId="urn:microsoft.com/office/officeart/2005/8/layout/vProcess5"/>
    <dgm:cxn modelId="{F59CD0D0-3EF5-4F24-BAB9-E02991833736}" type="presOf" srcId="{754F4D88-C0FE-4B64-BEEB-10BCE6450B2D}" destId="{2EECA7BB-D26B-47AD-AA5D-DC1291BAB049}" srcOrd="0" destOrd="0" presId="urn:microsoft.com/office/officeart/2005/8/layout/vProcess5"/>
    <dgm:cxn modelId="{4245F2D3-8E69-432B-9EE1-D6C7A4FA039E}" srcId="{E3A4A5F3-F06D-42B1-8F5D-201F60CC68BF}" destId="{87DDCE2F-D232-4F85-9AA9-8B30B5960AB9}" srcOrd="0" destOrd="0" parTransId="{48D0DC30-6CDC-44A6-94A4-E368C8D9CBAD}" sibTransId="{754F4D88-C0FE-4B64-BEEB-10BCE6450B2D}"/>
    <dgm:cxn modelId="{0AA94EEB-3809-4334-8CCB-1CDDB99F1F0F}" type="presOf" srcId="{2E0DFB3C-5E97-4005-932D-C14E7432E0BF}" destId="{BC338763-09C4-47BC-8CA9-0F0E064DEF85}" srcOrd="0" destOrd="0" presId="urn:microsoft.com/office/officeart/2005/8/layout/vProcess5"/>
    <dgm:cxn modelId="{13FB2FF3-EE29-4A77-9C83-38F619610E30}" type="presOf" srcId="{D8E3FFEE-6F17-4A90-A282-043D5535D6A0}" destId="{5C70A7AB-06C1-434C-9947-F89D94B9312B}" srcOrd="1" destOrd="1" presId="urn:microsoft.com/office/officeart/2005/8/layout/vProcess5"/>
    <dgm:cxn modelId="{AD291DFC-4408-4975-804E-0CE1347A8AF9}" srcId="{E3A4A5F3-F06D-42B1-8F5D-201F60CC68BF}" destId="{EF778748-6024-4652-9630-42D286AA3D03}" srcOrd="1" destOrd="0" parTransId="{E2D94171-F013-47C4-9AC1-DCC59F747DBF}" sibTransId="{2E0DFB3C-5E97-4005-932D-C14E7432E0BF}"/>
    <dgm:cxn modelId="{D3FB3F18-BFD9-4093-AC93-536795B6BEB0}" type="presParOf" srcId="{4FEC6E63-00D4-402D-91FD-03A3B300D5A0}" destId="{0DFD1495-D7FE-4D24-A7A8-A6EBA0AE036F}" srcOrd="0" destOrd="0" presId="urn:microsoft.com/office/officeart/2005/8/layout/vProcess5"/>
    <dgm:cxn modelId="{110D0CA8-F6D7-404E-B22C-956BEE39399F}" type="presParOf" srcId="{4FEC6E63-00D4-402D-91FD-03A3B300D5A0}" destId="{D88824CC-4CE9-4607-8EA8-3A457082848B}" srcOrd="1" destOrd="0" presId="urn:microsoft.com/office/officeart/2005/8/layout/vProcess5"/>
    <dgm:cxn modelId="{DD0BB4E1-1660-4F90-A2DD-CCACAF5304B9}" type="presParOf" srcId="{4FEC6E63-00D4-402D-91FD-03A3B300D5A0}" destId="{745D1AE7-FCB3-4185-BAB0-16DA78D0051C}" srcOrd="2" destOrd="0" presId="urn:microsoft.com/office/officeart/2005/8/layout/vProcess5"/>
    <dgm:cxn modelId="{1C27E99C-7DC2-417D-869A-CADABC70B97C}" type="presParOf" srcId="{4FEC6E63-00D4-402D-91FD-03A3B300D5A0}" destId="{1D97F817-74B7-42F9-8C7C-FA7026D124C3}" srcOrd="3" destOrd="0" presId="urn:microsoft.com/office/officeart/2005/8/layout/vProcess5"/>
    <dgm:cxn modelId="{58A3A8D7-429F-4DD2-9766-CA77FF82D910}" type="presParOf" srcId="{4FEC6E63-00D4-402D-91FD-03A3B300D5A0}" destId="{2EECA7BB-D26B-47AD-AA5D-DC1291BAB049}" srcOrd="4" destOrd="0" presId="urn:microsoft.com/office/officeart/2005/8/layout/vProcess5"/>
    <dgm:cxn modelId="{82652821-CB3C-4CEB-A863-771A7AAFAB17}" type="presParOf" srcId="{4FEC6E63-00D4-402D-91FD-03A3B300D5A0}" destId="{BC338763-09C4-47BC-8CA9-0F0E064DEF85}" srcOrd="5" destOrd="0" presId="urn:microsoft.com/office/officeart/2005/8/layout/vProcess5"/>
    <dgm:cxn modelId="{A67664B4-D1EA-4ECB-9157-918742DF29C0}" type="presParOf" srcId="{4FEC6E63-00D4-402D-91FD-03A3B300D5A0}" destId="{0949816E-4BC0-4171-AC4C-19D38832FCE4}" srcOrd="6" destOrd="0" presId="urn:microsoft.com/office/officeart/2005/8/layout/vProcess5"/>
    <dgm:cxn modelId="{C558DBFE-DF3C-4F31-8A3F-78B0DDF0FA41}" type="presParOf" srcId="{4FEC6E63-00D4-402D-91FD-03A3B300D5A0}" destId="{5C70A7AB-06C1-434C-9947-F89D94B9312B}" srcOrd="7" destOrd="0" presId="urn:microsoft.com/office/officeart/2005/8/layout/vProcess5"/>
    <dgm:cxn modelId="{4DDF85FB-49A4-47EA-A4D0-DE4E173556EF}" type="presParOf" srcId="{4FEC6E63-00D4-402D-91FD-03A3B300D5A0}" destId="{59A81311-A608-4DCA-84AE-366A3B1032E0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B518B4-4655-49FB-9753-9363584AA77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477C051-7FD5-438F-B9E0-4675112CBC00}">
      <dgm:prSet custT="1"/>
      <dgm:spPr/>
      <dgm:t>
        <a:bodyPr/>
        <a:lstStyle/>
        <a:p>
          <a:r>
            <a:rPr lang="en-GB" sz="2000" b="1" dirty="0"/>
            <a:t>Approach idea (AI): </a:t>
          </a:r>
          <a:r>
            <a:rPr lang="en-GB" sz="1800" dirty="0"/>
            <a:t>elements of sequence heading towards a fixed value </a:t>
          </a:r>
          <a:endParaRPr lang="en-GB" sz="1800" noProof="0" dirty="0"/>
        </a:p>
      </dgm:t>
    </dgm:pt>
    <dgm:pt modelId="{F3433B77-0B8C-45F7-B367-9CB7ECFE1476}" type="parTrans" cxnId="{B826955C-C963-478F-9D5E-392475E81AB5}">
      <dgm:prSet/>
      <dgm:spPr/>
      <dgm:t>
        <a:bodyPr/>
        <a:lstStyle/>
        <a:p>
          <a:endParaRPr lang="en-US"/>
        </a:p>
      </dgm:t>
    </dgm:pt>
    <dgm:pt modelId="{C2306B9C-0685-4F96-87F0-B7772844364D}" type="sibTrans" cxnId="{B826955C-C963-478F-9D5E-392475E81AB5}">
      <dgm:prSet/>
      <dgm:spPr/>
      <dgm:t>
        <a:bodyPr/>
        <a:lstStyle/>
        <a:p>
          <a:endParaRPr lang="en-US"/>
        </a:p>
      </dgm:t>
    </dgm:pt>
    <dgm:pt modelId="{71A5BDAD-F1EB-404B-BD6A-4C5C82726B46}">
      <dgm:prSet custT="1"/>
      <dgm:spPr/>
      <dgm:t>
        <a:bodyPr/>
        <a:lstStyle/>
        <a:p>
          <a:endParaRPr lang="en-GB" sz="1800" noProof="0" dirty="0"/>
        </a:p>
      </dgm:t>
    </dgm:pt>
    <dgm:pt modelId="{7E62FF29-2FCC-467D-A441-696CF6661B26}" type="parTrans" cxnId="{ABB84A9E-F78F-4F51-95DB-3C4C8D9D2F47}">
      <dgm:prSet/>
      <dgm:spPr/>
      <dgm:t>
        <a:bodyPr/>
        <a:lstStyle/>
        <a:p>
          <a:endParaRPr lang="en-US"/>
        </a:p>
      </dgm:t>
    </dgm:pt>
    <dgm:pt modelId="{A6F822FD-DEBB-4D61-8FD5-19ECC051972F}" type="sibTrans" cxnId="{ABB84A9E-F78F-4F51-95DB-3C4C8D9D2F47}">
      <dgm:prSet/>
      <dgm:spPr/>
      <dgm:t>
        <a:bodyPr/>
        <a:lstStyle/>
        <a:p>
          <a:endParaRPr lang="en-US"/>
        </a:p>
      </dgm:t>
    </dgm:pt>
    <dgm:pt modelId="{655393EC-2E4C-45C3-B141-878DFC7B4AD7}">
      <dgm:prSet custT="1"/>
      <dgm:spPr/>
      <dgm:t>
        <a:bodyPr/>
        <a:lstStyle/>
        <a:p>
          <a:r>
            <a:rPr lang="en-GB" sz="2000" b="1" dirty="0"/>
            <a:t>Neighbourhood idea (NI): </a:t>
          </a:r>
          <a:r>
            <a:rPr lang="en-GB" sz="1800" dirty="0"/>
            <a:t>Finally the elements stay in any small </a:t>
          </a:r>
          <a:r>
            <a:rPr lang="en-GB" sz="1800" dirty="0" err="1"/>
            <a:t>nbd</a:t>
          </a:r>
          <a:r>
            <a:rPr lang="en-GB" sz="1800" dirty="0"/>
            <a:t>.</a:t>
          </a:r>
          <a:endParaRPr lang="en-GB" sz="1800" noProof="0" dirty="0"/>
        </a:p>
      </dgm:t>
    </dgm:pt>
    <dgm:pt modelId="{55F897BA-314A-4CD1-AE6B-6B5DE453CEA0}" type="parTrans" cxnId="{44570079-8C79-4CDB-A7D0-7B1E0331C02D}">
      <dgm:prSet/>
      <dgm:spPr/>
      <dgm:t>
        <a:bodyPr/>
        <a:lstStyle/>
        <a:p>
          <a:endParaRPr lang="en-US"/>
        </a:p>
      </dgm:t>
    </dgm:pt>
    <dgm:pt modelId="{7FDD0D0D-99B2-4B67-A64E-D12DCBC75864}" type="sibTrans" cxnId="{44570079-8C79-4CDB-A7D0-7B1E0331C02D}">
      <dgm:prSet/>
      <dgm:spPr/>
      <dgm:t>
        <a:bodyPr/>
        <a:lstStyle/>
        <a:p>
          <a:endParaRPr lang="en-US"/>
        </a:p>
      </dgm:t>
    </dgm:pt>
    <dgm:pt modelId="{B0AB7ECB-B57A-49AA-AE74-6B7D6E773C62}">
      <dgm:prSet custT="1"/>
      <dgm:spPr/>
      <dgm:t>
        <a:bodyPr/>
        <a:lstStyle/>
        <a:p>
          <a:endParaRPr lang="en-GB" sz="1800" noProof="0" dirty="0"/>
        </a:p>
      </dgm:t>
    </dgm:pt>
    <dgm:pt modelId="{22C74B89-2AD4-464E-B2AC-508A5D533A4E}" type="parTrans" cxnId="{F39A5828-AEA1-4658-925A-5891117DEA07}">
      <dgm:prSet/>
      <dgm:spPr/>
      <dgm:t>
        <a:bodyPr/>
        <a:lstStyle/>
        <a:p>
          <a:endParaRPr lang="en-US"/>
        </a:p>
      </dgm:t>
    </dgm:pt>
    <dgm:pt modelId="{48A6132F-B82B-48AC-8953-84833EA3C4E6}" type="sibTrans" cxnId="{F39A5828-AEA1-4658-925A-5891117DEA07}">
      <dgm:prSet/>
      <dgm:spPr/>
      <dgm:t>
        <a:bodyPr/>
        <a:lstStyle/>
        <a:p>
          <a:endParaRPr lang="en-US"/>
        </a:p>
      </dgm:t>
    </dgm:pt>
    <dgm:pt modelId="{C44F7960-2C80-43FF-8FC5-23101C5CA7EF}">
      <dgm:prSet custT="1"/>
      <dgm:spPr/>
      <dgm:t>
        <a:bodyPr/>
        <a:lstStyle/>
        <a:p>
          <a:r>
            <a:rPr lang="en-GB" sz="2000" b="1" dirty="0"/>
            <a:t>Object idea (OI): </a:t>
          </a:r>
          <a:r>
            <a:rPr lang="en-GB" sz="1800" dirty="0"/>
            <a:t>Limits as objects constructed/defined by a sequence</a:t>
          </a:r>
          <a:endParaRPr lang="en-GB" sz="1800" noProof="0" dirty="0"/>
        </a:p>
      </dgm:t>
    </dgm:pt>
    <dgm:pt modelId="{1DB86562-2C9E-43FD-BABE-8390055776AD}" type="parTrans" cxnId="{2478BF03-C5B4-4942-84C6-74B12A313A05}">
      <dgm:prSet/>
      <dgm:spPr/>
      <dgm:t>
        <a:bodyPr/>
        <a:lstStyle/>
        <a:p>
          <a:endParaRPr lang="en-US"/>
        </a:p>
      </dgm:t>
    </dgm:pt>
    <dgm:pt modelId="{32E7DC20-7B2F-4AF2-8A6F-97A8807844A8}" type="sibTrans" cxnId="{2478BF03-C5B4-4942-84C6-74B12A313A05}">
      <dgm:prSet/>
      <dgm:spPr/>
      <dgm:t>
        <a:bodyPr/>
        <a:lstStyle/>
        <a:p>
          <a:endParaRPr lang="en-US"/>
        </a:p>
      </dgm:t>
    </dgm:pt>
    <dgm:pt modelId="{7F6241AB-9C94-462E-B2D3-154D610124D1}">
      <dgm:prSet custT="1"/>
      <dgm:spPr/>
      <dgm:t>
        <a:bodyPr/>
        <a:lstStyle/>
        <a:p>
          <a:endParaRPr lang="en-GB" sz="1800" noProof="0" dirty="0"/>
        </a:p>
      </dgm:t>
    </dgm:pt>
    <dgm:pt modelId="{6F16C83A-A472-4204-9E86-0C180AC27489}" type="parTrans" cxnId="{8A72F2FA-6338-421B-A659-D9430233A770}">
      <dgm:prSet/>
      <dgm:spPr/>
      <dgm:t>
        <a:bodyPr/>
        <a:lstStyle/>
        <a:p>
          <a:endParaRPr lang="en-US"/>
        </a:p>
      </dgm:t>
    </dgm:pt>
    <dgm:pt modelId="{688126EA-150B-40C4-8AF1-91E3F1D3F0D8}" type="sibTrans" cxnId="{8A72F2FA-6338-421B-A659-D9430233A770}">
      <dgm:prSet/>
      <dgm:spPr/>
      <dgm:t>
        <a:bodyPr/>
        <a:lstStyle/>
        <a:p>
          <a:endParaRPr lang="en-US"/>
        </a:p>
      </dgm:t>
    </dgm:pt>
    <dgm:pt modelId="{E0DFE46A-42CE-42A5-BBD6-640A964BE800}" type="pres">
      <dgm:prSet presAssocID="{EEB518B4-4655-49FB-9753-9363584AA772}" presName="linear" presStyleCnt="0">
        <dgm:presLayoutVars>
          <dgm:animLvl val="lvl"/>
          <dgm:resizeHandles val="exact"/>
        </dgm:presLayoutVars>
      </dgm:prSet>
      <dgm:spPr/>
    </dgm:pt>
    <dgm:pt modelId="{056F82C3-2AAC-4922-98E3-F6724D7A96D7}" type="pres">
      <dgm:prSet presAssocID="{7477C051-7FD5-438F-B9E0-4675112CBC00}" presName="parentText" presStyleLbl="node1" presStyleIdx="0" presStyleCnt="3" custScaleY="82645" custLinFactNeighborY="-11271">
        <dgm:presLayoutVars>
          <dgm:chMax val="0"/>
          <dgm:bulletEnabled val="1"/>
        </dgm:presLayoutVars>
      </dgm:prSet>
      <dgm:spPr/>
    </dgm:pt>
    <dgm:pt modelId="{10AC05B1-E447-4BE9-9BFF-83C8EA61C757}" type="pres">
      <dgm:prSet presAssocID="{7477C051-7FD5-438F-B9E0-4675112CBC00}" presName="childText" presStyleLbl="revTx" presStyleIdx="0" presStyleCnt="3">
        <dgm:presLayoutVars>
          <dgm:bulletEnabled val="1"/>
        </dgm:presLayoutVars>
      </dgm:prSet>
      <dgm:spPr/>
    </dgm:pt>
    <dgm:pt modelId="{FD6E8DD3-968E-434F-9D35-9CA4E7B2B7DC}" type="pres">
      <dgm:prSet presAssocID="{655393EC-2E4C-45C3-B141-878DFC7B4AD7}" presName="parentText" presStyleLbl="node1" presStyleIdx="1" presStyleCnt="3" custLinFactNeighborY="-28075">
        <dgm:presLayoutVars>
          <dgm:chMax val="0"/>
          <dgm:bulletEnabled val="1"/>
        </dgm:presLayoutVars>
      </dgm:prSet>
      <dgm:spPr/>
    </dgm:pt>
    <dgm:pt modelId="{75AA8154-4305-4D59-9632-1A090AB45247}" type="pres">
      <dgm:prSet presAssocID="{655393EC-2E4C-45C3-B141-878DFC7B4AD7}" presName="childText" presStyleLbl="revTx" presStyleIdx="1" presStyleCnt="3" custScaleY="61850" custLinFactNeighborY="-7605">
        <dgm:presLayoutVars>
          <dgm:bulletEnabled val="1"/>
        </dgm:presLayoutVars>
      </dgm:prSet>
      <dgm:spPr/>
    </dgm:pt>
    <dgm:pt modelId="{B0AEA370-710F-4AEE-BFF5-3D4C4702A083}" type="pres">
      <dgm:prSet presAssocID="{C44F7960-2C80-43FF-8FC5-23101C5CA7EF}" presName="parentText" presStyleLbl="node1" presStyleIdx="2" presStyleCnt="3" custLinFactNeighborY="3042">
        <dgm:presLayoutVars>
          <dgm:chMax val="0"/>
          <dgm:bulletEnabled val="1"/>
        </dgm:presLayoutVars>
      </dgm:prSet>
      <dgm:spPr/>
    </dgm:pt>
    <dgm:pt modelId="{0BA47E40-CDAD-4E6F-9D6D-7482A000FED1}" type="pres">
      <dgm:prSet presAssocID="{C44F7960-2C80-43FF-8FC5-23101C5CA7EF}" presName="childText" presStyleLbl="revTx" presStyleIdx="2" presStyleCnt="3" custScaleY="80382" custLinFactNeighborY="-2173">
        <dgm:presLayoutVars>
          <dgm:bulletEnabled val="1"/>
        </dgm:presLayoutVars>
      </dgm:prSet>
      <dgm:spPr/>
    </dgm:pt>
  </dgm:ptLst>
  <dgm:cxnLst>
    <dgm:cxn modelId="{2478BF03-C5B4-4942-84C6-74B12A313A05}" srcId="{EEB518B4-4655-49FB-9753-9363584AA772}" destId="{C44F7960-2C80-43FF-8FC5-23101C5CA7EF}" srcOrd="2" destOrd="0" parTransId="{1DB86562-2C9E-43FD-BABE-8390055776AD}" sibTransId="{32E7DC20-7B2F-4AF2-8A6F-97A8807844A8}"/>
    <dgm:cxn modelId="{38E5F71E-BC1B-4585-8D98-6A23A03D28DD}" type="presOf" srcId="{7F6241AB-9C94-462E-B2D3-154D610124D1}" destId="{0BA47E40-CDAD-4E6F-9D6D-7482A000FED1}" srcOrd="0" destOrd="0" presId="urn:microsoft.com/office/officeart/2005/8/layout/vList2"/>
    <dgm:cxn modelId="{914E0428-B16D-451A-AEBB-7E5F1C844A61}" type="presOf" srcId="{7477C051-7FD5-438F-B9E0-4675112CBC00}" destId="{056F82C3-2AAC-4922-98E3-F6724D7A96D7}" srcOrd="0" destOrd="0" presId="urn:microsoft.com/office/officeart/2005/8/layout/vList2"/>
    <dgm:cxn modelId="{F39A5828-AEA1-4658-925A-5891117DEA07}" srcId="{655393EC-2E4C-45C3-B141-878DFC7B4AD7}" destId="{B0AB7ECB-B57A-49AA-AE74-6B7D6E773C62}" srcOrd="0" destOrd="0" parTransId="{22C74B89-2AD4-464E-B2AC-508A5D533A4E}" sibTransId="{48A6132F-B82B-48AC-8953-84833EA3C4E6}"/>
    <dgm:cxn modelId="{8B6BD636-F26C-4524-98DD-BC1D497846E9}" type="presOf" srcId="{655393EC-2E4C-45C3-B141-878DFC7B4AD7}" destId="{FD6E8DD3-968E-434F-9D35-9CA4E7B2B7DC}" srcOrd="0" destOrd="0" presId="urn:microsoft.com/office/officeart/2005/8/layout/vList2"/>
    <dgm:cxn modelId="{B826955C-C963-478F-9D5E-392475E81AB5}" srcId="{EEB518B4-4655-49FB-9753-9363584AA772}" destId="{7477C051-7FD5-438F-B9E0-4675112CBC00}" srcOrd="0" destOrd="0" parTransId="{F3433B77-0B8C-45F7-B367-9CB7ECFE1476}" sibTransId="{C2306B9C-0685-4F96-87F0-B7772844364D}"/>
    <dgm:cxn modelId="{38144E4A-3191-4841-B790-7F0676146A6B}" type="presOf" srcId="{71A5BDAD-F1EB-404B-BD6A-4C5C82726B46}" destId="{10AC05B1-E447-4BE9-9BFF-83C8EA61C757}" srcOrd="0" destOrd="0" presId="urn:microsoft.com/office/officeart/2005/8/layout/vList2"/>
    <dgm:cxn modelId="{44570079-8C79-4CDB-A7D0-7B1E0331C02D}" srcId="{EEB518B4-4655-49FB-9753-9363584AA772}" destId="{655393EC-2E4C-45C3-B141-878DFC7B4AD7}" srcOrd="1" destOrd="0" parTransId="{55F897BA-314A-4CD1-AE6B-6B5DE453CEA0}" sibTransId="{7FDD0D0D-99B2-4B67-A64E-D12DCBC75864}"/>
    <dgm:cxn modelId="{ABB84A9E-F78F-4F51-95DB-3C4C8D9D2F47}" srcId="{7477C051-7FD5-438F-B9E0-4675112CBC00}" destId="{71A5BDAD-F1EB-404B-BD6A-4C5C82726B46}" srcOrd="0" destOrd="0" parTransId="{7E62FF29-2FCC-467D-A441-696CF6661B26}" sibTransId="{A6F822FD-DEBB-4D61-8FD5-19ECC051972F}"/>
    <dgm:cxn modelId="{2B5A81D7-1591-4CA9-98E4-8C166C154FF3}" type="presOf" srcId="{EEB518B4-4655-49FB-9753-9363584AA772}" destId="{E0DFE46A-42CE-42A5-BBD6-640A964BE800}" srcOrd="0" destOrd="0" presId="urn:microsoft.com/office/officeart/2005/8/layout/vList2"/>
    <dgm:cxn modelId="{6B446FEE-117F-4485-8C7A-407EA16763FC}" type="presOf" srcId="{B0AB7ECB-B57A-49AA-AE74-6B7D6E773C62}" destId="{75AA8154-4305-4D59-9632-1A090AB45247}" srcOrd="0" destOrd="0" presId="urn:microsoft.com/office/officeart/2005/8/layout/vList2"/>
    <dgm:cxn modelId="{0317ABF2-2CDF-48EC-AE87-8DEC41B176D3}" type="presOf" srcId="{C44F7960-2C80-43FF-8FC5-23101C5CA7EF}" destId="{B0AEA370-710F-4AEE-BFF5-3D4C4702A083}" srcOrd="0" destOrd="0" presId="urn:microsoft.com/office/officeart/2005/8/layout/vList2"/>
    <dgm:cxn modelId="{8A72F2FA-6338-421B-A659-D9430233A770}" srcId="{C44F7960-2C80-43FF-8FC5-23101C5CA7EF}" destId="{7F6241AB-9C94-462E-B2D3-154D610124D1}" srcOrd="0" destOrd="0" parTransId="{6F16C83A-A472-4204-9E86-0C180AC27489}" sibTransId="{688126EA-150B-40C4-8AF1-91E3F1D3F0D8}"/>
    <dgm:cxn modelId="{4991EB6B-3BD9-4BC0-9F43-E0CE398211F0}" type="presParOf" srcId="{E0DFE46A-42CE-42A5-BBD6-640A964BE800}" destId="{056F82C3-2AAC-4922-98E3-F6724D7A96D7}" srcOrd="0" destOrd="0" presId="urn:microsoft.com/office/officeart/2005/8/layout/vList2"/>
    <dgm:cxn modelId="{62CD98A8-A583-4A37-BF5B-FB3101F1B2A6}" type="presParOf" srcId="{E0DFE46A-42CE-42A5-BBD6-640A964BE800}" destId="{10AC05B1-E447-4BE9-9BFF-83C8EA61C757}" srcOrd="1" destOrd="0" presId="urn:microsoft.com/office/officeart/2005/8/layout/vList2"/>
    <dgm:cxn modelId="{654D13A3-A2DB-42B5-B725-ED6B46884B7D}" type="presParOf" srcId="{E0DFE46A-42CE-42A5-BBD6-640A964BE800}" destId="{FD6E8DD3-968E-434F-9D35-9CA4E7B2B7DC}" srcOrd="2" destOrd="0" presId="urn:microsoft.com/office/officeart/2005/8/layout/vList2"/>
    <dgm:cxn modelId="{AD91FA39-C923-4D6A-BC77-09CCA4ED9875}" type="presParOf" srcId="{E0DFE46A-42CE-42A5-BBD6-640A964BE800}" destId="{75AA8154-4305-4D59-9632-1A090AB45247}" srcOrd="3" destOrd="0" presId="urn:microsoft.com/office/officeart/2005/8/layout/vList2"/>
    <dgm:cxn modelId="{EE4BA976-0A73-4B17-815C-093487613BFE}" type="presParOf" srcId="{E0DFE46A-42CE-42A5-BBD6-640A964BE800}" destId="{B0AEA370-710F-4AEE-BFF5-3D4C4702A083}" srcOrd="4" destOrd="0" presId="urn:microsoft.com/office/officeart/2005/8/layout/vList2"/>
    <dgm:cxn modelId="{57CB6829-3349-4637-AAD3-49D2EDD68704}" type="presParOf" srcId="{E0DFE46A-42CE-42A5-BBD6-640A964BE800}" destId="{0BA47E40-CDAD-4E6F-9D6D-7482A000FED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B518B4-4655-49FB-9753-9363584AA772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477C051-7FD5-438F-B9E0-4675112CBC00}">
      <dgm:prSet custT="1"/>
      <dgm:spPr/>
      <dgm:t>
        <a:bodyPr/>
        <a:lstStyle/>
        <a:p>
          <a:r>
            <a:rPr lang="en-GB" sz="1800" b="1" dirty="0"/>
            <a:t>(1) Which ideas </a:t>
          </a:r>
          <a:r>
            <a:rPr lang="en-GB" sz="1800" dirty="0"/>
            <a:t>on the limit do teacher students express after their subject matter training?</a:t>
          </a:r>
          <a:endParaRPr lang="de-AT" sz="1800" dirty="0"/>
        </a:p>
        <a:p>
          <a:r>
            <a:rPr lang="en-GB" sz="1800" dirty="0"/>
            <a:t>How can these be </a:t>
          </a:r>
          <a:r>
            <a:rPr lang="en-GB" sz="1800" b="1" dirty="0"/>
            <a:t>categorized</a:t>
          </a:r>
          <a:r>
            <a:rPr lang="en-GB" sz="1800" dirty="0"/>
            <a:t>?</a:t>
          </a:r>
          <a:endParaRPr lang="en-GB" sz="1800" noProof="0" dirty="0"/>
        </a:p>
      </dgm:t>
    </dgm:pt>
    <dgm:pt modelId="{F3433B77-0B8C-45F7-B367-9CB7ECFE1476}" type="parTrans" cxnId="{B826955C-C963-478F-9D5E-392475E81AB5}">
      <dgm:prSet/>
      <dgm:spPr/>
      <dgm:t>
        <a:bodyPr/>
        <a:lstStyle/>
        <a:p>
          <a:endParaRPr lang="en-US"/>
        </a:p>
      </dgm:t>
    </dgm:pt>
    <dgm:pt modelId="{C2306B9C-0685-4F96-87F0-B7772844364D}" type="sibTrans" cxnId="{B826955C-C963-478F-9D5E-392475E81AB5}">
      <dgm:prSet/>
      <dgm:spPr/>
      <dgm:t>
        <a:bodyPr/>
        <a:lstStyle/>
        <a:p>
          <a:endParaRPr lang="en-US"/>
        </a:p>
      </dgm:t>
    </dgm:pt>
    <dgm:pt modelId="{71A5BDAD-F1EB-404B-BD6A-4C5C82726B46}">
      <dgm:prSet custT="1"/>
      <dgm:spPr/>
      <dgm:t>
        <a:bodyPr/>
        <a:lstStyle/>
        <a:p>
          <a:endParaRPr lang="en-GB" sz="1800" noProof="0" dirty="0"/>
        </a:p>
      </dgm:t>
    </dgm:pt>
    <dgm:pt modelId="{7E62FF29-2FCC-467D-A441-696CF6661B26}" type="parTrans" cxnId="{ABB84A9E-F78F-4F51-95DB-3C4C8D9D2F47}">
      <dgm:prSet/>
      <dgm:spPr/>
      <dgm:t>
        <a:bodyPr/>
        <a:lstStyle/>
        <a:p>
          <a:endParaRPr lang="en-US"/>
        </a:p>
      </dgm:t>
    </dgm:pt>
    <dgm:pt modelId="{A6F822FD-DEBB-4D61-8FD5-19ECC051972F}" type="sibTrans" cxnId="{ABB84A9E-F78F-4F51-95DB-3C4C8D9D2F47}">
      <dgm:prSet/>
      <dgm:spPr/>
      <dgm:t>
        <a:bodyPr/>
        <a:lstStyle/>
        <a:p>
          <a:endParaRPr lang="en-US"/>
        </a:p>
      </dgm:t>
    </dgm:pt>
    <dgm:pt modelId="{655393EC-2E4C-45C3-B141-878DFC7B4AD7}">
      <dgm:prSet custT="1"/>
      <dgm:spPr/>
      <dgm:t>
        <a:bodyPr/>
        <a:lstStyle/>
        <a:p>
          <a:r>
            <a:rPr lang="en-GB" sz="1800" b="1" dirty="0"/>
            <a:t>(2) Correlation </a:t>
          </a:r>
          <a:r>
            <a:rPr lang="en-GB" sz="1800" dirty="0"/>
            <a:t>between the ideas &amp; subject matter performance?</a:t>
          </a:r>
          <a:endParaRPr lang="en-GB" sz="1800" noProof="0" dirty="0"/>
        </a:p>
      </dgm:t>
    </dgm:pt>
    <dgm:pt modelId="{55F897BA-314A-4CD1-AE6B-6B5DE453CEA0}" type="parTrans" cxnId="{44570079-8C79-4CDB-A7D0-7B1E0331C02D}">
      <dgm:prSet/>
      <dgm:spPr/>
      <dgm:t>
        <a:bodyPr/>
        <a:lstStyle/>
        <a:p>
          <a:endParaRPr lang="en-US"/>
        </a:p>
      </dgm:t>
    </dgm:pt>
    <dgm:pt modelId="{7FDD0D0D-99B2-4B67-A64E-D12DCBC75864}" type="sibTrans" cxnId="{44570079-8C79-4CDB-A7D0-7B1E0331C02D}">
      <dgm:prSet/>
      <dgm:spPr/>
      <dgm:t>
        <a:bodyPr/>
        <a:lstStyle/>
        <a:p>
          <a:endParaRPr lang="en-US"/>
        </a:p>
      </dgm:t>
    </dgm:pt>
    <dgm:pt modelId="{B0AB7ECB-B57A-49AA-AE74-6B7D6E773C62}">
      <dgm:prSet custT="1"/>
      <dgm:spPr/>
      <dgm:t>
        <a:bodyPr/>
        <a:lstStyle/>
        <a:p>
          <a:endParaRPr lang="en-GB" sz="1800" noProof="0" dirty="0"/>
        </a:p>
      </dgm:t>
    </dgm:pt>
    <dgm:pt modelId="{22C74B89-2AD4-464E-B2AC-508A5D533A4E}" type="parTrans" cxnId="{F39A5828-AEA1-4658-925A-5891117DEA07}">
      <dgm:prSet/>
      <dgm:spPr/>
      <dgm:t>
        <a:bodyPr/>
        <a:lstStyle/>
        <a:p>
          <a:endParaRPr lang="en-US"/>
        </a:p>
      </dgm:t>
    </dgm:pt>
    <dgm:pt modelId="{48A6132F-B82B-48AC-8953-84833EA3C4E6}" type="sibTrans" cxnId="{F39A5828-AEA1-4658-925A-5891117DEA07}">
      <dgm:prSet/>
      <dgm:spPr/>
      <dgm:t>
        <a:bodyPr/>
        <a:lstStyle/>
        <a:p>
          <a:endParaRPr lang="en-US"/>
        </a:p>
      </dgm:t>
    </dgm:pt>
    <dgm:pt modelId="{C44F7960-2C80-43FF-8FC5-23101C5CA7EF}">
      <dgm:prSet custT="1"/>
      <dgm:spPr/>
      <dgm:t>
        <a:bodyPr/>
        <a:lstStyle/>
        <a:p>
          <a:r>
            <a:rPr lang="en-GB" sz="1800" dirty="0"/>
            <a:t>(3) How do ideas </a:t>
          </a:r>
          <a:r>
            <a:rPr lang="en-GB" sz="1800" b="1" dirty="0"/>
            <a:t>change </a:t>
          </a:r>
          <a:r>
            <a:rPr lang="en-GB" sz="1800" dirty="0"/>
            <a:t>after a didactical course</a:t>
          </a:r>
          <a:endParaRPr lang="en-GB" sz="1800" noProof="0" dirty="0"/>
        </a:p>
      </dgm:t>
    </dgm:pt>
    <dgm:pt modelId="{1DB86562-2C9E-43FD-BABE-8390055776AD}" type="parTrans" cxnId="{2478BF03-C5B4-4942-84C6-74B12A313A05}">
      <dgm:prSet/>
      <dgm:spPr/>
      <dgm:t>
        <a:bodyPr/>
        <a:lstStyle/>
        <a:p>
          <a:endParaRPr lang="en-US"/>
        </a:p>
      </dgm:t>
    </dgm:pt>
    <dgm:pt modelId="{32E7DC20-7B2F-4AF2-8A6F-97A8807844A8}" type="sibTrans" cxnId="{2478BF03-C5B4-4942-84C6-74B12A313A05}">
      <dgm:prSet/>
      <dgm:spPr/>
      <dgm:t>
        <a:bodyPr/>
        <a:lstStyle/>
        <a:p>
          <a:endParaRPr lang="en-US"/>
        </a:p>
      </dgm:t>
    </dgm:pt>
    <dgm:pt modelId="{7F6241AB-9C94-462E-B2D3-154D610124D1}">
      <dgm:prSet custT="1"/>
      <dgm:spPr/>
      <dgm:t>
        <a:bodyPr/>
        <a:lstStyle/>
        <a:p>
          <a:endParaRPr lang="en-GB" sz="1800" noProof="0" dirty="0"/>
        </a:p>
      </dgm:t>
    </dgm:pt>
    <dgm:pt modelId="{6F16C83A-A472-4204-9E86-0C180AC27489}" type="parTrans" cxnId="{8A72F2FA-6338-421B-A659-D9430233A770}">
      <dgm:prSet/>
      <dgm:spPr/>
      <dgm:t>
        <a:bodyPr/>
        <a:lstStyle/>
        <a:p>
          <a:endParaRPr lang="en-US"/>
        </a:p>
      </dgm:t>
    </dgm:pt>
    <dgm:pt modelId="{688126EA-150B-40C4-8AF1-91E3F1D3F0D8}" type="sibTrans" cxnId="{8A72F2FA-6338-421B-A659-D9430233A770}">
      <dgm:prSet/>
      <dgm:spPr/>
      <dgm:t>
        <a:bodyPr/>
        <a:lstStyle/>
        <a:p>
          <a:endParaRPr lang="en-US"/>
        </a:p>
      </dgm:t>
    </dgm:pt>
    <dgm:pt modelId="{E0DFE46A-42CE-42A5-BBD6-640A964BE800}" type="pres">
      <dgm:prSet presAssocID="{EEB518B4-4655-49FB-9753-9363584AA772}" presName="linear" presStyleCnt="0">
        <dgm:presLayoutVars>
          <dgm:animLvl val="lvl"/>
          <dgm:resizeHandles val="exact"/>
        </dgm:presLayoutVars>
      </dgm:prSet>
      <dgm:spPr/>
    </dgm:pt>
    <dgm:pt modelId="{056F82C3-2AAC-4922-98E3-F6724D7A96D7}" type="pres">
      <dgm:prSet presAssocID="{7477C051-7FD5-438F-B9E0-4675112CBC00}" presName="parentText" presStyleLbl="node1" presStyleIdx="0" presStyleCnt="3" custScaleY="179536" custLinFactNeighborY="-17494">
        <dgm:presLayoutVars>
          <dgm:chMax val="0"/>
          <dgm:bulletEnabled val="1"/>
        </dgm:presLayoutVars>
      </dgm:prSet>
      <dgm:spPr/>
    </dgm:pt>
    <dgm:pt modelId="{10AC05B1-E447-4BE9-9BFF-83C8EA61C757}" type="pres">
      <dgm:prSet presAssocID="{7477C051-7FD5-438F-B9E0-4675112CBC00}" presName="childText" presStyleLbl="revTx" presStyleIdx="0" presStyleCnt="3">
        <dgm:presLayoutVars>
          <dgm:bulletEnabled val="1"/>
        </dgm:presLayoutVars>
      </dgm:prSet>
      <dgm:spPr/>
    </dgm:pt>
    <dgm:pt modelId="{FD6E8DD3-968E-434F-9D35-9CA4E7B2B7DC}" type="pres">
      <dgm:prSet presAssocID="{655393EC-2E4C-45C3-B141-878DFC7B4AD7}" presName="parentText" presStyleLbl="node1" presStyleIdx="1" presStyleCnt="3" custLinFactNeighborY="-28075">
        <dgm:presLayoutVars>
          <dgm:chMax val="0"/>
          <dgm:bulletEnabled val="1"/>
        </dgm:presLayoutVars>
      </dgm:prSet>
      <dgm:spPr/>
    </dgm:pt>
    <dgm:pt modelId="{75AA8154-4305-4D59-9632-1A090AB45247}" type="pres">
      <dgm:prSet presAssocID="{655393EC-2E4C-45C3-B141-878DFC7B4AD7}" presName="childText" presStyleLbl="revTx" presStyleIdx="1" presStyleCnt="3" custScaleY="61850" custLinFactNeighborY="-7605">
        <dgm:presLayoutVars>
          <dgm:bulletEnabled val="1"/>
        </dgm:presLayoutVars>
      </dgm:prSet>
      <dgm:spPr/>
    </dgm:pt>
    <dgm:pt modelId="{B0AEA370-710F-4AEE-BFF5-3D4C4702A083}" type="pres">
      <dgm:prSet presAssocID="{C44F7960-2C80-43FF-8FC5-23101C5CA7EF}" presName="parentText" presStyleLbl="node1" presStyleIdx="2" presStyleCnt="3" custLinFactNeighborY="96700">
        <dgm:presLayoutVars>
          <dgm:chMax val="0"/>
          <dgm:bulletEnabled val="1"/>
        </dgm:presLayoutVars>
      </dgm:prSet>
      <dgm:spPr/>
    </dgm:pt>
    <dgm:pt modelId="{0BA47E40-CDAD-4E6F-9D6D-7482A000FED1}" type="pres">
      <dgm:prSet presAssocID="{C44F7960-2C80-43FF-8FC5-23101C5CA7EF}" presName="childText" presStyleLbl="revTx" presStyleIdx="2" presStyleCnt="3" custScaleY="80382" custLinFactNeighborY="-2173">
        <dgm:presLayoutVars>
          <dgm:bulletEnabled val="1"/>
        </dgm:presLayoutVars>
      </dgm:prSet>
      <dgm:spPr/>
    </dgm:pt>
  </dgm:ptLst>
  <dgm:cxnLst>
    <dgm:cxn modelId="{2478BF03-C5B4-4942-84C6-74B12A313A05}" srcId="{EEB518B4-4655-49FB-9753-9363584AA772}" destId="{C44F7960-2C80-43FF-8FC5-23101C5CA7EF}" srcOrd="2" destOrd="0" parTransId="{1DB86562-2C9E-43FD-BABE-8390055776AD}" sibTransId="{32E7DC20-7B2F-4AF2-8A6F-97A8807844A8}"/>
    <dgm:cxn modelId="{38E5F71E-BC1B-4585-8D98-6A23A03D28DD}" type="presOf" srcId="{7F6241AB-9C94-462E-B2D3-154D610124D1}" destId="{0BA47E40-CDAD-4E6F-9D6D-7482A000FED1}" srcOrd="0" destOrd="0" presId="urn:microsoft.com/office/officeart/2005/8/layout/vList2"/>
    <dgm:cxn modelId="{914E0428-B16D-451A-AEBB-7E5F1C844A61}" type="presOf" srcId="{7477C051-7FD5-438F-B9E0-4675112CBC00}" destId="{056F82C3-2AAC-4922-98E3-F6724D7A96D7}" srcOrd="0" destOrd="0" presId="urn:microsoft.com/office/officeart/2005/8/layout/vList2"/>
    <dgm:cxn modelId="{F39A5828-AEA1-4658-925A-5891117DEA07}" srcId="{655393EC-2E4C-45C3-B141-878DFC7B4AD7}" destId="{B0AB7ECB-B57A-49AA-AE74-6B7D6E773C62}" srcOrd="0" destOrd="0" parTransId="{22C74B89-2AD4-464E-B2AC-508A5D533A4E}" sibTransId="{48A6132F-B82B-48AC-8953-84833EA3C4E6}"/>
    <dgm:cxn modelId="{8B6BD636-F26C-4524-98DD-BC1D497846E9}" type="presOf" srcId="{655393EC-2E4C-45C3-B141-878DFC7B4AD7}" destId="{FD6E8DD3-968E-434F-9D35-9CA4E7B2B7DC}" srcOrd="0" destOrd="0" presId="urn:microsoft.com/office/officeart/2005/8/layout/vList2"/>
    <dgm:cxn modelId="{B826955C-C963-478F-9D5E-392475E81AB5}" srcId="{EEB518B4-4655-49FB-9753-9363584AA772}" destId="{7477C051-7FD5-438F-B9E0-4675112CBC00}" srcOrd="0" destOrd="0" parTransId="{F3433B77-0B8C-45F7-B367-9CB7ECFE1476}" sibTransId="{C2306B9C-0685-4F96-87F0-B7772844364D}"/>
    <dgm:cxn modelId="{38144E4A-3191-4841-B790-7F0676146A6B}" type="presOf" srcId="{71A5BDAD-F1EB-404B-BD6A-4C5C82726B46}" destId="{10AC05B1-E447-4BE9-9BFF-83C8EA61C757}" srcOrd="0" destOrd="0" presId="urn:microsoft.com/office/officeart/2005/8/layout/vList2"/>
    <dgm:cxn modelId="{44570079-8C79-4CDB-A7D0-7B1E0331C02D}" srcId="{EEB518B4-4655-49FB-9753-9363584AA772}" destId="{655393EC-2E4C-45C3-B141-878DFC7B4AD7}" srcOrd="1" destOrd="0" parTransId="{55F897BA-314A-4CD1-AE6B-6B5DE453CEA0}" sibTransId="{7FDD0D0D-99B2-4B67-A64E-D12DCBC75864}"/>
    <dgm:cxn modelId="{ABB84A9E-F78F-4F51-95DB-3C4C8D9D2F47}" srcId="{7477C051-7FD5-438F-B9E0-4675112CBC00}" destId="{71A5BDAD-F1EB-404B-BD6A-4C5C82726B46}" srcOrd="0" destOrd="0" parTransId="{7E62FF29-2FCC-467D-A441-696CF6661B26}" sibTransId="{A6F822FD-DEBB-4D61-8FD5-19ECC051972F}"/>
    <dgm:cxn modelId="{2B5A81D7-1591-4CA9-98E4-8C166C154FF3}" type="presOf" srcId="{EEB518B4-4655-49FB-9753-9363584AA772}" destId="{E0DFE46A-42CE-42A5-BBD6-640A964BE800}" srcOrd="0" destOrd="0" presId="urn:microsoft.com/office/officeart/2005/8/layout/vList2"/>
    <dgm:cxn modelId="{6B446FEE-117F-4485-8C7A-407EA16763FC}" type="presOf" srcId="{B0AB7ECB-B57A-49AA-AE74-6B7D6E773C62}" destId="{75AA8154-4305-4D59-9632-1A090AB45247}" srcOrd="0" destOrd="0" presId="urn:microsoft.com/office/officeart/2005/8/layout/vList2"/>
    <dgm:cxn modelId="{0317ABF2-2CDF-48EC-AE87-8DEC41B176D3}" type="presOf" srcId="{C44F7960-2C80-43FF-8FC5-23101C5CA7EF}" destId="{B0AEA370-710F-4AEE-BFF5-3D4C4702A083}" srcOrd="0" destOrd="0" presId="urn:microsoft.com/office/officeart/2005/8/layout/vList2"/>
    <dgm:cxn modelId="{8A72F2FA-6338-421B-A659-D9430233A770}" srcId="{C44F7960-2C80-43FF-8FC5-23101C5CA7EF}" destId="{7F6241AB-9C94-462E-B2D3-154D610124D1}" srcOrd="0" destOrd="0" parTransId="{6F16C83A-A472-4204-9E86-0C180AC27489}" sibTransId="{688126EA-150B-40C4-8AF1-91E3F1D3F0D8}"/>
    <dgm:cxn modelId="{4991EB6B-3BD9-4BC0-9F43-E0CE398211F0}" type="presParOf" srcId="{E0DFE46A-42CE-42A5-BBD6-640A964BE800}" destId="{056F82C3-2AAC-4922-98E3-F6724D7A96D7}" srcOrd="0" destOrd="0" presId="urn:microsoft.com/office/officeart/2005/8/layout/vList2"/>
    <dgm:cxn modelId="{62CD98A8-A583-4A37-BF5B-FB3101F1B2A6}" type="presParOf" srcId="{E0DFE46A-42CE-42A5-BBD6-640A964BE800}" destId="{10AC05B1-E447-4BE9-9BFF-83C8EA61C757}" srcOrd="1" destOrd="0" presId="urn:microsoft.com/office/officeart/2005/8/layout/vList2"/>
    <dgm:cxn modelId="{654D13A3-A2DB-42B5-B725-ED6B46884B7D}" type="presParOf" srcId="{E0DFE46A-42CE-42A5-BBD6-640A964BE800}" destId="{FD6E8DD3-968E-434F-9D35-9CA4E7B2B7DC}" srcOrd="2" destOrd="0" presId="urn:microsoft.com/office/officeart/2005/8/layout/vList2"/>
    <dgm:cxn modelId="{AD91FA39-C923-4D6A-BC77-09CCA4ED9875}" type="presParOf" srcId="{E0DFE46A-42CE-42A5-BBD6-640A964BE800}" destId="{75AA8154-4305-4D59-9632-1A090AB45247}" srcOrd="3" destOrd="0" presId="urn:microsoft.com/office/officeart/2005/8/layout/vList2"/>
    <dgm:cxn modelId="{EE4BA976-0A73-4B17-815C-093487613BFE}" type="presParOf" srcId="{E0DFE46A-42CE-42A5-BBD6-640A964BE800}" destId="{B0AEA370-710F-4AEE-BFF5-3D4C4702A083}" srcOrd="4" destOrd="0" presId="urn:microsoft.com/office/officeart/2005/8/layout/vList2"/>
    <dgm:cxn modelId="{57CB6829-3349-4637-AAD3-49D2EDD68704}" type="presParOf" srcId="{E0DFE46A-42CE-42A5-BBD6-640A964BE800}" destId="{0BA47E40-CDAD-4E6F-9D6D-7482A000FED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2AEC6C7-534B-4059-9CE0-4032F58EB090}" type="doc">
      <dgm:prSet loTypeId="urn:microsoft.com/office/officeart/2005/8/layout/chevron2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6919E27-817F-449E-A436-C58D3FBA9E16}">
      <dgm:prSet/>
      <dgm:spPr/>
      <dgm:t>
        <a:bodyPr/>
        <a:lstStyle/>
        <a:p>
          <a:pPr>
            <a:defRPr b="1"/>
          </a:pPr>
          <a:r>
            <a:rPr lang="en-US" dirty="0"/>
            <a:t>Course on</a:t>
          </a:r>
        </a:p>
      </dgm:t>
    </dgm:pt>
    <dgm:pt modelId="{B2ACA0E9-80C1-43F7-BC12-BD5AF1AB9C3D}" type="parTrans" cxnId="{AC0B9C49-160A-4EE7-9EEA-0F541140E189}">
      <dgm:prSet/>
      <dgm:spPr/>
      <dgm:t>
        <a:bodyPr/>
        <a:lstStyle/>
        <a:p>
          <a:endParaRPr lang="en-US"/>
        </a:p>
      </dgm:t>
    </dgm:pt>
    <dgm:pt modelId="{412D6695-4663-4C87-8EC8-F4FB33AF6A07}" type="sibTrans" cxnId="{AC0B9C49-160A-4EE7-9EEA-0F541140E189}">
      <dgm:prSet/>
      <dgm:spPr/>
      <dgm:t>
        <a:bodyPr/>
        <a:lstStyle/>
        <a:p>
          <a:endParaRPr lang="en-US"/>
        </a:p>
      </dgm:t>
    </dgm:pt>
    <dgm:pt modelId="{89BE0FA6-1E21-443A-9D75-C41118BBD149}">
      <dgm:prSet/>
      <dgm:spPr/>
      <dgm:t>
        <a:bodyPr/>
        <a:lstStyle/>
        <a:p>
          <a:r>
            <a:rPr lang="en-GB" noProof="0" dirty="0"/>
            <a:t>first course on one-dimensional analysis</a:t>
          </a:r>
        </a:p>
      </dgm:t>
    </dgm:pt>
    <dgm:pt modelId="{267609D0-E828-4D52-9E47-A66855C8D82E}" type="parTrans" cxnId="{73279B3A-2E10-4D20-ACD5-3A900EFED101}">
      <dgm:prSet/>
      <dgm:spPr/>
      <dgm:t>
        <a:bodyPr/>
        <a:lstStyle/>
        <a:p>
          <a:endParaRPr lang="en-US"/>
        </a:p>
      </dgm:t>
    </dgm:pt>
    <dgm:pt modelId="{D174E634-CC24-4A5C-AB0C-28616821619F}" type="sibTrans" cxnId="{73279B3A-2E10-4D20-ACD5-3A900EFED101}">
      <dgm:prSet/>
      <dgm:spPr/>
      <dgm:t>
        <a:bodyPr/>
        <a:lstStyle/>
        <a:p>
          <a:endParaRPr lang="en-US"/>
        </a:p>
      </dgm:t>
    </dgm:pt>
    <dgm:pt modelId="{EFE30278-1A33-4D9F-9F99-7BD19F06604E}">
      <dgm:prSet custT="1"/>
      <dgm:spPr>
        <a:solidFill>
          <a:srgbClr val="5B9BD5">
            <a:hueOff val="-2252848"/>
            <a:satOff val="-5806"/>
            <a:lumOff val="-3922"/>
            <a:alphaOff val="0"/>
          </a:srgbClr>
        </a:solidFill>
        <a:ln w="12700" cap="flat" cmpd="sng" algn="ctr">
          <a:solidFill>
            <a:srgbClr val="5B9BD5">
              <a:hueOff val="-2252848"/>
              <a:satOff val="-5806"/>
              <a:lumOff val="-3922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0795" tIns="10795" rIns="10795" bIns="10795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Survey</a:t>
          </a:r>
        </a:p>
      </dgm:t>
    </dgm:pt>
    <dgm:pt modelId="{D873F82C-F7D3-4243-A564-2F39582FA0AF}" type="parTrans" cxnId="{A87E1DD4-4BA1-4F0C-A887-7C169115C498}">
      <dgm:prSet/>
      <dgm:spPr/>
      <dgm:t>
        <a:bodyPr/>
        <a:lstStyle/>
        <a:p>
          <a:endParaRPr lang="en-US"/>
        </a:p>
      </dgm:t>
    </dgm:pt>
    <dgm:pt modelId="{6C737A39-2316-4C61-BEA4-FACB5F2232ED}" type="sibTrans" cxnId="{A87E1DD4-4BA1-4F0C-A887-7C169115C498}">
      <dgm:prSet/>
      <dgm:spPr/>
      <dgm:t>
        <a:bodyPr/>
        <a:lstStyle/>
        <a:p>
          <a:endParaRPr lang="en-US"/>
        </a:p>
      </dgm:t>
    </dgm:pt>
    <dgm:pt modelId="{014AB113-EC57-4210-880F-B263BEE676A1}">
      <dgm:prSet/>
      <dgm:spPr/>
      <dgm:t>
        <a:bodyPr/>
        <a:lstStyle/>
        <a:p>
          <a:r>
            <a:rPr lang="en-GB" noProof="0" dirty="0"/>
            <a:t>first survey </a:t>
          </a:r>
        </a:p>
      </dgm:t>
    </dgm:pt>
    <dgm:pt modelId="{044E7F13-F848-4D62-87C3-CB270F194F48}" type="parTrans" cxnId="{1D059794-A1F8-4E29-BECD-0967F775DE55}">
      <dgm:prSet/>
      <dgm:spPr/>
      <dgm:t>
        <a:bodyPr/>
        <a:lstStyle/>
        <a:p>
          <a:endParaRPr lang="en-US"/>
        </a:p>
      </dgm:t>
    </dgm:pt>
    <dgm:pt modelId="{8BD6D471-6D99-446C-9B41-071C79BA0383}" type="sibTrans" cxnId="{1D059794-A1F8-4E29-BECD-0967F775DE55}">
      <dgm:prSet/>
      <dgm:spPr/>
      <dgm:t>
        <a:bodyPr/>
        <a:lstStyle/>
        <a:p>
          <a:endParaRPr lang="en-US"/>
        </a:p>
      </dgm:t>
    </dgm:pt>
    <dgm:pt modelId="{2F598859-0352-4876-8164-FF71CAF090A4}">
      <dgm:prSet/>
      <dgm:spPr/>
      <dgm:t>
        <a:bodyPr/>
        <a:lstStyle/>
        <a:p>
          <a:pPr>
            <a:defRPr b="1"/>
          </a:pPr>
          <a:r>
            <a:rPr lang="en-US" dirty="0"/>
            <a:t>Lecture</a:t>
          </a:r>
        </a:p>
      </dgm:t>
    </dgm:pt>
    <dgm:pt modelId="{223C149F-D848-4A29-8D59-A7DC7BDFA655}" type="parTrans" cxnId="{AC9C26DF-CCD2-4BD8-A54A-F8F7348A93C5}">
      <dgm:prSet/>
      <dgm:spPr/>
      <dgm:t>
        <a:bodyPr/>
        <a:lstStyle/>
        <a:p>
          <a:endParaRPr lang="en-US"/>
        </a:p>
      </dgm:t>
    </dgm:pt>
    <dgm:pt modelId="{7FD6A945-E898-41F7-8763-589685E9B12C}" type="sibTrans" cxnId="{AC9C26DF-CCD2-4BD8-A54A-F8F7348A93C5}">
      <dgm:prSet/>
      <dgm:spPr/>
      <dgm:t>
        <a:bodyPr/>
        <a:lstStyle/>
        <a:p>
          <a:endParaRPr lang="en-US"/>
        </a:p>
      </dgm:t>
    </dgm:pt>
    <dgm:pt modelId="{E53E163D-444B-41FA-9E80-1B39978DC20D}">
      <dgm:prSet/>
      <dgm:spPr/>
      <dgm:t>
        <a:bodyPr/>
        <a:lstStyle/>
        <a:p>
          <a:r>
            <a:rPr lang="en-GB" noProof="0" dirty="0"/>
            <a:t>lecture course “School mathematics Analysis” (winter term 2018/19)</a:t>
          </a:r>
        </a:p>
      </dgm:t>
    </dgm:pt>
    <dgm:pt modelId="{A1EFA9B9-E784-4A03-B193-186191978F9B}" type="parTrans" cxnId="{3F9ADD69-3F48-4E5F-B5AA-B69444F2C0DE}">
      <dgm:prSet/>
      <dgm:spPr/>
      <dgm:t>
        <a:bodyPr/>
        <a:lstStyle/>
        <a:p>
          <a:endParaRPr lang="en-US"/>
        </a:p>
      </dgm:t>
    </dgm:pt>
    <dgm:pt modelId="{46B4E435-2E3E-44FD-A001-E85788B9469D}" type="sibTrans" cxnId="{3F9ADD69-3F48-4E5F-B5AA-B69444F2C0DE}">
      <dgm:prSet/>
      <dgm:spPr/>
      <dgm:t>
        <a:bodyPr/>
        <a:lstStyle/>
        <a:p>
          <a:endParaRPr lang="en-US"/>
        </a:p>
      </dgm:t>
    </dgm:pt>
    <dgm:pt modelId="{2F5687D3-584A-4FFD-A45D-855D99281E2D}">
      <dgm:prSet/>
      <dgm:spPr/>
      <dgm:t>
        <a:bodyPr/>
        <a:lstStyle/>
        <a:p>
          <a:pPr>
            <a:defRPr b="1"/>
          </a:pPr>
          <a:r>
            <a:rPr lang="en-US" dirty="0"/>
            <a:t>Survey</a:t>
          </a:r>
        </a:p>
      </dgm:t>
    </dgm:pt>
    <dgm:pt modelId="{D0DAE3C7-9F7F-4724-829E-9048F492C231}" type="parTrans" cxnId="{E5B97921-C1DB-4E86-9B7E-3747999C0014}">
      <dgm:prSet/>
      <dgm:spPr/>
      <dgm:t>
        <a:bodyPr/>
        <a:lstStyle/>
        <a:p>
          <a:endParaRPr lang="en-US"/>
        </a:p>
      </dgm:t>
    </dgm:pt>
    <dgm:pt modelId="{36CD4539-160D-49B5-A9E1-2F6140817FF3}" type="sibTrans" cxnId="{E5B97921-C1DB-4E86-9B7E-3747999C0014}">
      <dgm:prSet/>
      <dgm:spPr/>
      <dgm:t>
        <a:bodyPr/>
        <a:lstStyle/>
        <a:p>
          <a:endParaRPr lang="en-US"/>
        </a:p>
      </dgm:t>
    </dgm:pt>
    <dgm:pt modelId="{EE1566B7-5FDB-4D85-BD1C-2D8212FF8C35}">
      <dgm:prSet/>
      <dgm:spPr/>
      <dgm:t>
        <a:bodyPr/>
        <a:lstStyle/>
        <a:p>
          <a:r>
            <a:rPr lang="en-GB" noProof="0" dirty="0"/>
            <a:t>second survey</a:t>
          </a:r>
        </a:p>
      </dgm:t>
    </dgm:pt>
    <dgm:pt modelId="{31CEB7E6-513C-423F-8514-33F20FF830CA}" type="parTrans" cxnId="{50909291-D673-492E-A7FD-DE7AC9C42323}">
      <dgm:prSet/>
      <dgm:spPr/>
      <dgm:t>
        <a:bodyPr/>
        <a:lstStyle/>
        <a:p>
          <a:endParaRPr lang="en-US"/>
        </a:p>
      </dgm:t>
    </dgm:pt>
    <dgm:pt modelId="{463A980E-34F0-455B-8BCE-0847FE0C462D}" type="sibTrans" cxnId="{50909291-D673-492E-A7FD-DE7AC9C42323}">
      <dgm:prSet/>
      <dgm:spPr/>
      <dgm:t>
        <a:bodyPr/>
        <a:lstStyle/>
        <a:p>
          <a:endParaRPr lang="en-US"/>
        </a:p>
      </dgm:t>
    </dgm:pt>
    <dgm:pt modelId="{D43D9569-8665-48B4-ADAB-4F9C58C8BF00}" type="pres">
      <dgm:prSet presAssocID="{C2AEC6C7-534B-4059-9CE0-4032F58EB090}" presName="linearFlow" presStyleCnt="0">
        <dgm:presLayoutVars>
          <dgm:dir/>
          <dgm:animLvl val="lvl"/>
          <dgm:resizeHandles val="exact"/>
        </dgm:presLayoutVars>
      </dgm:prSet>
      <dgm:spPr/>
    </dgm:pt>
    <dgm:pt modelId="{F28358BD-54F3-4BF2-9911-C90625D03DD4}" type="pres">
      <dgm:prSet presAssocID="{06919E27-817F-449E-A436-C58D3FBA9E16}" presName="composite" presStyleCnt="0"/>
      <dgm:spPr/>
    </dgm:pt>
    <dgm:pt modelId="{7F628A20-4D0F-4C39-B784-0666EEC39BB1}" type="pres">
      <dgm:prSet presAssocID="{06919E27-817F-449E-A436-C58D3FBA9E16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2FEE4EA2-2487-4B86-8775-6D291A64A24C}" type="pres">
      <dgm:prSet presAssocID="{06919E27-817F-449E-A436-C58D3FBA9E16}" presName="descendantText" presStyleLbl="alignAcc1" presStyleIdx="0" presStyleCnt="4" custLinFactNeighborX="0">
        <dgm:presLayoutVars>
          <dgm:bulletEnabled val="1"/>
        </dgm:presLayoutVars>
      </dgm:prSet>
      <dgm:spPr/>
    </dgm:pt>
    <dgm:pt modelId="{BED0BD52-D217-4CEA-9FAE-4445B7B4868C}" type="pres">
      <dgm:prSet presAssocID="{412D6695-4663-4C87-8EC8-F4FB33AF6A07}" presName="sp" presStyleCnt="0"/>
      <dgm:spPr/>
    </dgm:pt>
    <dgm:pt modelId="{DD5A3F87-3DDE-4590-9004-893243428DE0}" type="pres">
      <dgm:prSet presAssocID="{EFE30278-1A33-4D9F-9F99-7BD19F06604E}" presName="composite" presStyleCnt="0"/>
      <dgm:spPr/>
    </dgm:pt>
    <dgm:pt modelId="{C6539640-BA07-4655-9801-B075779C3714}" type="pres">
      <dgm:prSet presAssocID="{EFE30278-1A33-4D9F-9F99-7BD19F06604E}" presName="parentText" presStyleLbl="alignNode1" presStyleIdx="1" presStyleCnt="4" custLinFactNeighborY="0">
        <dgm:presLayoutVars>
          <dgm:chMax val="1"/>
          <dgm:bulletEnabled val="1"/>
        </dgm:presLayoutVars>
      </dgm:prSet>
      <dgm:spPr>
        <a:xfrm rot="5400000">
          <a:off x="-201773" y="1402426"/>
          <a:ext cx="1345157" cy="941610"/>
        </a:xfrm>
        <a:prstGeom prst="chevron">
          <a:avLst/>
        </a:prstGeom>
      </dgm:spPr>
    </dgm:pt>
    <dgm:pt modelId="{02F6B4D2-FB13-4498-BDB4-023057BACF07}" type="pres">
      <dgm:prSet presAssocID="{EFE30278-1A33-4D9F-9F99-7BD19F06604E}" presName="descendantText" presStyleLbl="alignAcc1" presStyleIdx="1" presStyleCnt="4">
        <dgm:presLayoutVars>
          <dgm:bulletEnabled val="1"/>
        </dgm:presLayoutVars>
      </dgm:prSet>
      <dgm:spPr/>
    </dgm:pt>
    <dgm:pt modelId="{EF05A61D-A974-4B27-BF3F-1F19E5211ED9}" type="pres">
      <dgm:prSet presAssocID="{6C737A39-2316-4C61-BEA4-FACB5F2232ED}" presName="sp" presStyleCnt="0"/>
      <dgm:spPr/>
    </dgm:pt>
    <dgm:pt modelId="{E7677F55-E64B-4D5A-94EE-1A02F93CFAF1}" type="pres">
      <dgm:prSet presAssocID="{2F598859-0352-4876-8164-FF71CAF090A4}" presName="composite" presStyleCnt="0"/>
      <dgm:spPr/>
    </dgm:pt>
    <dgm:pt modelId="{077CE8C2-B885-4560-BD3E-BA5741E6DE69}" type="pres">
      <dgm:prSet presAssocID="{2F598859-0352-4876-8164-FF71CAF090A4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8E74798C-9B44-4D5F-88C9-451D433F9C78}" type="pres">
      <dgm:prSet presAssocID="{2F598859-0352-4876-8164-FF71CAF090A4}" presName="descendantText" presStyleLbl="alignAcc1" presStyleIdx="2" presStyleCnt="4">
        <dgm:presLayoutVars>
          <dgm:bulletEnabled val="1"/>
        </dgm:presLayoutVars>
      </dgm:prSet>
      <dgm:spPr/>
    </dgm:pt>
    <dgm:pt modelId="{C52BB888-F205-4B06-815D-2DB6E96DFF9D}" type="pres">
      <dgm:prSet presAssocID="{7FD6A945-E898-41F7-8763-589685E9B12C}" presName="sp" presStyleCnt="0"/>
      <dgm:spPr/>
    </dgm:pt>
    <dgm:pt modelId="{F8AA6266-0CE1-4C8D-9283-D1AAC87A38AF}" type="pres">
      <dgm:prSet presAssocID="{2F5687D3-584A-4FFD-A45D-855D99281E2D}" presName="composite" presStyleCnt="0"/>
      <dgm:spPr/>
    </dgm:pt>
    <dgm:pt modelId="{6FBB8B9E-A0C1-47BE-B8CD-2CDECAE3FC59}" type="pres">
      <dgm:prSet presAssocID="{2F5687D3-584A-4FFD-A45D-855D99281E2D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C56D5E28-896B-4C52-8ED2-693174B4358B}" type="pres">
      <dgm:prSet presAssocID="{2F5687D3-584A-4FFD-A45D-855D99281E2D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19AFE41D-5915-402E-95C9-EFC4F0EA6702}" type="presOf" srcId="{014AB113-EC57-4210-880F-B263BEE676A1}" destId="{02F6B4D2-FB13-4498-BDB4-023057BACF07}" srcOrd="0" destOrd="0" presId="urn:microsoft.com/office/officeart/2005/8/layout/chevron2"/>
    <dgm:cxn modelId="{E5B97921-C1DB-4E86-9B7E-3747999C0014}" srcId="{C2AEC6C7-534B-4059-9CE0-4032F58EB090}" destId="{2F5687D3-584A-4FFD-A45D-855D99281E2D}" srcOrd="3" destOrd="0" parTransId="{D0DAE3C7-9F7F-4724-829E-9048F492C231}" sibTransId="{36CD4539-160D-49B5-A9E1-2F6140817FF3}"/>
    <dgm:cxn modelId="{73279B3A-2E10-4D20-ACD5-3A900EFED101}" srcId="{06919E27-817F-449E-A436-C58D3FBA9E16}" destId="{89BE0FA6-1E21-443A-9D75-C41118BBD149}" srcOrd="0" destOrd="0" parTransId="{267609D0-E828-4D52-9E47-A66855C8D82E}" sibTransId="{D174E634-CC24-4A5C-AB0C-28616821619F}"/>
    <dgm:cxn modelId="{AC0B9C49-160A-4EE7-9EEA-0F541140E189}" srcId="{C2AEC6C7-534B-4059-9CE0-4032F58EB090}" destId="{06919E27-817F-449E-A436-C58D3FBA9E16}" srcOrd="0" destOrd="0" parTransId="{B2ACA0E9-80C1-43F7-BC12-BD5AF1AB9C3D}" sibTransId="{412D6695-4663-4C87-8EC8-F4FB33AF6A07}"/>
    <dgm:cxn modelId="{3F9ADD69-3F48-4E5F-B5AA-B69444F2C0DE}" srcId="{2F598859-0352-4876-8164-FF71CAF090A4}" destId="{E53E163D-444B-41FA-9E80-1B39978DC20D}" srcOrd="0" destOrd="0" parTransId="{A1EFA9B9-E784-4A03-B193-186191978F9B}" sibTransId="{46B4E435-2E3E-44FD-A001-E85788B9469D}"/>
    <dgm:cxn modelId="{83CC6651-A898-4EF5-8100-2A7108D8F3A3}" type="presOf" srcId="{EFE30278-1A33-4D9F-9F99-7BD19F06604E}" destId="{C6539640-BA07-4655-9801-B075779C3714}" srcOrd="0" destOrd="0" presId="urn:microsoft.com/office/officeart/2005/8/layout/chevron2"/>
    <dgm:cxn modelId="{0F98567F-9E52-47F7-A636-C308548C4259}" type="presOf" srcId="{06919E27-817F-449E-A436-C58D3FBA9E16}" destId="{7F628A20-4D0F-4C39-B784-0666EEC39BB1}" srcOrd="0" destOrd="0" presId="urn:microsoft.com/office/officeart/2005/8/layout/chevron2"/>
    <dgm:cxn modelId="{50909291-D673-492E-A7FD-DE7AC9C42323}" srcId="{2F5687D3-584A-4FFD-A45D-855D99281E2D}" destId="{EE1566B7-5FDB-4D85-BD1C-2D8212FF8C35}" srcOrd="0" destOrd="0" parTransId="{31CEB7E6-513C-423F-8514-33F20FF830CA}" sibTransId="{463A980E-34F0-455B-8BCE-0847FE0C462D}"/>
    <dgm:cxn modelId="{1D059794-A1F8-4E29-BECD-0967F775DE55}" srcId="{EFE30278-1A33-4D9F-9F99-7BD19F06604E}" destId="{014AB113-EC57-4210-880F-B263BEE676A1}" srcOrd="0" destOrd="0" parTransId="{044E7F13-F848-4D62-87C3-CB270F194F48}" sibTransId="{8BD6D471-6D99-446C-9B41-071C79BA0383}"/>
    <dgm:cxn modelId="{22F83297-D684-4B27-B01F-C25AED3A8B9B}" type="presOf" srcId="{C2AEC6C7-534B-4059-9CE0-4032F58EB090}" destId="{D43D9569-8665-48B4-ADAB-4F9C58C8BF00}" srcOrd="0" destOrd="0" presId="urn:microsoft.com/office/officeart/2005/8/layout/chevron2"/>
    <dgm:cxn modelId="{400BF0B6-D8EE-452E-AC3A-DD4FB2E9BADA}" type="presOf" srcId="{E53E163D-444B-41FA-9E80-1B39978DC20D}" destId="{8E74798C-9B44-4D5F-88C9-451D433F9C78}" srcOrd="0" destOrd="0" presId="urn:microsoft.com/office/officeart/2005/8/layout/chevron2"/>
    <dgm:cxn modelId="{8C3BE8C1-1777-4FDF-BC37-3E2B647E1D86}" type="presOf" srcId="{2F598859-0352-4876-8164-FF71CAF090A4}" destId="{077CE8C2-B885-4560-BD3E-BA5741E6DE69}" srcOrd="0" destOrd="0" presId="urn:microsoft.com/office/officeart/2005/8/layout/chevron2"/>
    <dgm:cxn modelId="{A87E1DD4-4BA1-4F0C-A887-7C169115C498}" srcId="{C2AEC6C7-534B-4059-9CE0-4032F58EB090}" destId="{EFE30278-1A33-4D9F-9F99-7BD19F06604E}" srcOrd="1" destOrd="0" parTransId="{D873F82C-F7D3-4243-A564-2F39582FA0AF}" sibTransId="{6C737A39-2316-4C61-BEA4-FACB5F2232ED}"/>
    <dgm:cxn modelId="{49D94ED5-08EA-40E6-8F11-AB268BC84AC2}" type="presOf" srcId="{2F5687D3-584A-4FFD-A45D-855D99281E2D}" destId="{6FBB8B9E-A0C1-47BE-B8CD-2CDECAE3FC59}" srcOrd="0" destOrd="0" presId="urn:microsoft.com/office/officeart/2005/8/layout/chevron2"/>
    <dgm:cxn modelId="{AC9C26DF-CCD2-4BD8-A54A-F8F7348A93C5}" srcId="{C2AEC6C7-534B-4059-9CE0-4032F58EB090}" destId="{2F598859-0352-4876-8164-FF71CAF090A4}" srcOrd="2" destOrd="0" parTransId="{223C149F-D848-4A29-8D59-A7DC7BDFA655}" sibTransId="{7FD6A945-E898-41F7-8763-589685E9B12C}"/>
    <dgm:cxn modelId="{CEC1E2EE-F429-462E-ADFC-40FD761CAC33}" type="presOf" srcId="{EE1566B7-5FDB-4D85-BD1C-2D8212FF8C35}" destId="{C56D5E28-896B-4C52-8ED2-693174B4358B}" srcOrd="0" destOrd="0" presId="urn:microsoft.com/office/officeart/2005/8/layout/chevron2"/>
    <dgm:cxn modelId="{352FB3F0-655F-4601-B582-677977DE1FEA}" type="presOf" srcId="{89BE0FA6-1E21-443A-9D75-C41118BBD149}" destId="{2FEE4EA2-2487-4B86-8775-6D291A64A24C}" srcOrd="0" destOrd="0" presId="urn:microsoft.com/office/officeart/2005/8/layout/chevron2"/>
    <dgm:cxn modelId="{3EDEEC80-07A2-4262-A92F-1DCF599D7AFE}" type="presParOf" srcId="{D43D9569-8665-48B4-ADAB-4F9C58C8BF00}" destId="{F28358BD-54F3-4BF2-9911-C90625D03DD4}" srcOrd="0" destOrd="0" presId="urn:microsoft.com/office/officeart/2005/8/layout/chevron2"/>
    <dgm:cxn modelId="{FE3C2273-87D2-47A8-9837-7C93CB689066}" type="presParOf" srcId="{F28358BD-54F3-4BF2-9911-C90625D03DD4}" destId="{7F628A20-4D0F-4C39-B784-0666EEC39BB1}" srcOrd="0" destOrd="0" presId="urn:microsoft.com/office/officeart/2005/8/layout/chevron2"/>
    <dgm:cxn modelId="{5368FFA6-C4B1-4EA2-9049-81B50D981E86}" type="presParOf" srcId="{F28358BD-54F3-4BF2-9911-C90625D03DD4}" destId="{2FEE4EA2-2487-4B86-8775-6D291A64A24C}" srcOrd="1" destOrd="0" presId="urn:microsoft.com/office/officeart/2005/8/layout/chevron2"/>
    <dgm:cxn modelId="{B374F8D4-8C2B-452C-A626-365C091A8521}" type="presParOf" srcId="{D43D9569-8665-48B4-ADAB-4F9C58C8BF00}" destId="{BED0BD52-D217-4CEA-9FAE-4445B7B4868C}" srcOrd="1" destOrd="0" presId="urn:microsoft.com/office/officeart/2005/8/layout/chevron2"/>
    <dgm:cxn modelId="{D8A65D6A-5221-4B11-A284-8BB6FB149894}" type="presParOf" srcId="{D43D9569-8665-48B4-ADAB-4F9C58C8BF00}" destId="{DD5A3F87-3DDE-4590-9004-893243428DE0}" srcOrd="2" destOrd="0" presId="urn:microsoft.com/office/officeart/2005/8/layout/chevron2"/>
    <dgm:cxn modelId="{B5BF5919-BE70-405E-9FF6-E3B110D7F414}" type="presParOf" srcId="{DD5A3F87-3DDE-4590-9004-893243428DE0}" destId="{C6539640-BA07-4655-9801-B075779C3714}" srcOrd="0" destOrd="0" presId="urn:microsoft.com/office/officeart/2005/8/layout/chevron2"/>
    <dgm:cxn modelId="{77B84083-76A3-473F-AE6D-158B2510C747}" type="presParOf" srcId="{DD5A3F87-3DDE-4590-9004-893243428DE0}" destId="{02F6B4D2-FB13-4498-BDB4-023057BACF07}" srcOrd="1" destOrd="0" presId="urn:microsoft.com/office/officeart/2005/8/layout/chevron2"/>
    <dgm:cxn modelId="{D20920C1-354E-4E6B-B052-CED268C46CB1}" type="presParOf" srcId="{D43D9569-8665-48B4-ADAB-4F9C58C8BF00}" destId="{EF05A61D-A974-4B27-BF3F-1F19E5211ED9}" srcOrd="3" destOrd="0" presId="urn:microsoft.com/office/officeart/2005/8/layout/chevron2"/>
    <dgm:cxn modelId="{A9AFECA5-561E-4B41-BA17-E85A2A047C6E}" type="presParOf" srcId="{D43D9569-8665-48B4-ADAB-4F9C58C8BF00}" destId="{E7677F55-E64B-4D5A-94EE-1A02F93CFAF1}" srcOrd="4" destOrd="0" presId="urn:microsoft.com/office/officeart/2005/8/layout/chevron2"/>
    <dgm:cxn modelId="{903B776E-662E-4776-BB76-B7F7E4EC4D8A}" type="presParOf" srcId="{E7677F55-E64B-4D5A-94EE-1A02F93CFAF1}" destId="{077CE8C2-B885-4560-BD3E-BA5741E6DE69}" srcOrd="0" destOrd="0" presId="urn:microsoft.com/office/officeart/2005/8/layout/chevron2"/>
    <dgm:cxn modelId="{297FABD0-218B-4F89-989C-D295EC77A19C}" type="presParOf" srcId="{E7677F55-E64B-4D5A-94EE-1A02F93CFAF1}" destId="{8E74798C-9B44-4D5F-88C9-451D433F9C78}" srcOrd="1" destOrd="0" presId="urn:microsoft.com/office/officeart/2005/8/layout/chevron2"/>
    <dgm:cxn modelId="{3449908C-D4C2-4732-BD17-A4F0CC1E74B8}" type="presParOf" srcId="{D43D9569-8665-48B4-ADAB-4F9C58C8BF00}" destId="{C52BB888-F205-4B06-815D-2DB6E96DFF9D}" srcOrd="5" destOrd="0" presId="urn:microsoft.com/office/officeart/2005/8/layout/chevron2"/>
    <dgm:cxn modelId="{B3A99642-C367-4D72-83D1-455CC3B591EB}" type="presParOf" srcId="{D43D9569-8665-48B4-ADAB-4F9C58C8BF00}" destId="{F8AA6266-0CE1-4C8D-9283-D1AAC87A38AF}" srcOrd="6" destOrd="0" presId="urn:microsoft.com/office/officeart/2005/8/layout/chevron2"/>
    <dgm:cxn modelId="{AA613665-C426-44DD-A7F4-11975B204D4E}" type="presParOf" srcId="{F8AA6266-0CE1-4C8D-9283-D1AAC87A38AF}" destId="{6FBB8B9E-A0C1-47BE-B8CD-2CDECAE3FC59}" srcOrd="0" destOrd="0" presId="urn:microsoft.com/office/officeart/2005/8/layout/chevron2"/>
    <dgm:cxn modelId="{8975C42C-AA84-44EC-AA96-51237360D39D}" type="presParOf" srcId="{F8AA6266-0CE1-4C8D-9283-D1AAC87A38AF}" destId="{C56D5E28-896B-4C52-8ED2-693174B4358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EB518B4-4655-49FB-9753-9363584AA772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477C051-7FD5-438F-B9E0-4675112CBC00}">
      <dgm:prSet custT="1"/>
      <dgm:spPr/>
      <dgm:t>
        <a:bodyPr/>
        <a:lstStyle/>
        <a:p>
          <a:r>
            <a:rPr lang="en-GB" sz="1800" b="1" dirty="0"/>
            <a:t>(1) Assign statements to basic ideas</a:t>
          </a:r>
          <a:endParaRPr lang="en-GB" sz="1800" noProof="0" dirty="0"/>
        </a:p>
      </dgm:t>
    </dgm:pt>
    <dgm:pt modelId="{F3433B77-0B8C-45F7-B367-9CB7ECFE1476}" type="parTrans" cxnId="{B826955C-C963-478F-9D5E-392475E81AB5}">
      <dgm:prSet/>
      <dgm:spPr/>
      <dgm:t>
        <a:bodyPr/>
        <a:lstStyle/>
        <a:p>
          <a:endParaRPr lang="en-US"/>
        </a:p>
      </dgm:t>
    </dgm:pt>
    <dgm:pt modelId="{C2306B9C-0685-4F96-87F0-B7772844364D}" type="sibTrans" cxnId="{B826955C-C963-478F-9D5E-392475E81AB5}">
      <dgm:prSet/>
      <dgm:spPr/>
      <dgm:t>
        <a:bodyPr/>
        <a:lstStyle/>
        <a:p>
          <a:endParaRPr lang="en-US"/>
        </a:p>
      </dgm:t>
    </dgm:pt>
    <dgm:pt modelId="{71A5BDAD-F1EB-404B-BD6A-4C5C82726B46}">
      <dgm:prSet custT="1"/>
      <dgm:spPr/>
      <dgm:t>
        <a:bodyPr/>
        <a:lstStyle/>
        <a:p>
          <a:endParaRPr lang="en-GB" sz="1800" noProof="0" dirty="0"/>
        </a:p>
      </dgm:t>
    </dgm:pt>
    <dgm:pt modelId="{7E62FF29-2FCC-467D-A441-696CF6661B26}" type="parTrans" cxnId="{ABB84A9E-F78F-4F51-95DB-3C4C8D9D2F47}">
      <dgm:prSet/>
      <dgm:spPr/>
      <dgm:t>
        <a:bodyPr/>
        <a:lstStyle/>
        <a:p>
          <a:endParaRPr lang="en-US"/>
        </a:p>
      </dgm:t>
    </dgm:pt>
    <dgm:pt modelId="{A6F822FD-DEBB-4D61-8FD5-19ECC051972F}" type="sibTrans" cxnId="{ABB84A9E-F78F-4F51-95DB-3C4C8D9D2F47}">
      <dgm:prSet/>
      <dgm:spPr/>
      <dgm:t>
        <a:bodyPr/>
        <a:lstStyle/>
        <a:p>
          <a:endParaRPr lang="en-US"/>
        </a:p>
      </dgm:t>
    </dgm:pt>
    <dgm:pt modelId="{655393EC-2E4C-45C3-B141-878DFC7B4AD7}">
      <dgm:prSet custT="1"/>
      <dgm:spPr/>
      <dgm:t>
        <a:bodyPr/>
        <a:lstStyle/>
        <a:p>
          <a:r>
            <a:rPr lang="en-GB" sz="1800" noProof="0" dirty="0"/>
            <a:t>(2) Assess quality in 6 categories (inductively generated from data)</a:t>
          </a:r>
        </a:p>
        <a:p>
          <a:r>
            <a:rPr lang="en-GB" sz="1800" noProof="0" dirty="0"/>
            <a:t>non-specific, misconception, BI clearly recognizable, BI weakly developed, BI strongly </a:t>
          </a:r>
          <a:r>
            <a:rPr lang="en-GB" sz="1800" noProof="0" dirty="0" err="1"/>
            <a:t>devolped</a:t>
          </a:r>
          <a:r>
            <a:rPr lang="en-GB" sz="1800" noProof="0" dirty="0"/>
            <a:t>/imprecise formulation, BI strongly developed &amp; </a:t>
          </a:r>
          <a:r>
            <a:rPr lang="en-GB" sz="1800" dirty="0"/>
            <a:t>adequately formulated</a:t>
          </a:r>
          <a:r>
            <a:rPr lang="en-GB" sz="1800" noProof="0" dirty="0"/>
            <a:t> </a:t>
          </a:r>
        </a:p>
        <a:p>
          <a:endParaRPr lang="en-GB" sz="1800" noProof="0" dirty="0"/>
        </a:p>
      </dgm:t>
    </dgm:pt>
    <dgm:pt modelId="{55F897BA-314A-4CD1-AE6B-6B5DE453CEA0}" type="parTrans" cxnId="{44570079-8C79-4CDB-A7D0-7B1E0331C02D}">
      <dgm:prSet/>
      <dgm:spPr/>
      <dgm:t>
        <a:bodyPr/>
        <a:lstStyle/>
        <a:p>
          <a:endParaRPr lang="en-US"/>
        </a:p>
      </dgm:t>
    </dgm:pt>
    <dgm:pt modelId="{7FDD0D0D-99B2-4B67-A64E-D12DCBC75864}" type="sibTrans" cxnId="{44570079-8C79-4CDB-A7D0-7B1E0331C02D}">
      <dgm:prSet/>
      <dgm:spPr/>
      <dgm:t>
        <a:bodyPr/>
        <a:lstStyle/>
        <a:p>
          <a:endParaRPr lang="en-US"/>
        </a:p>
      </dgm:t>
    </dgm:pt>
    <dgm:pt modelId="{B0AB7ECB-B57A-49AA-AE74-6B7D6E773C62}">
      <dgm:prSet custT="1"/>
      <dgm:spPr/>
      <dgm:t>
        <a:bodyPr/>
        <a:lstStyle/>
        <a:p>
          <a:endParaRPr lang="en-GB" sz="1800" noProof="0" dirty="0"/>
        </a:p>
      </dgm:t>
    </dgm:pt>
    <dgm:pt modelId="{22C74B89-2AD4-464E-B2AC-508A5D533A4E}" type="parTrans" cxnId="{F39A5828-AEA1-4658-925A-5891117DEA07}">
      <dgm:prSet/>
      <dgm:spPr/>
      <dgm:t>
        <a:bodyPr/>
        <a:lstStyle/>
        <a:p>
          <a:endParaRPr lang="en-US"/>
        </a:p>
      </dgm:t>
    </dgm:pt>
    <dgm:pt modelId="{48A6132F-B82B-48AC-8953-84833EA3C4E6}" type="sibTrans" cxnId="{F39A5828-AEA1-4658-925A-5891117DEA07}">
      <dgm:prSet/>
      <dgm:spPr/>
      <dgm:t>
        <a:bodyPr/>
        <a:lstStyle/>
        <a:p>
          <a:endParaRPr lang="en-US"/>
        </a:p>
      </dgm:t>
    </dgm:pt>
    <dgm:pt modelId="{E0DFE46A-42CE-42A5-BBD6-640A964BE800}" type="pres">
      <dgm:prSet presAssocID="{EEB518B4-4655-49FB-9753-9363584AA772}" presName="linear" presStyleCnt="0">
        <dgm:presLayoutVars>
          <dgm:animLvl val="lvl"/>
          <dgm:resizeHandles val="exact"/>
        </dgm:presLayoutVars>
      </dgm:prSet>
      <dgm:spPr/>
    </dgm:pt>
    <dgm:pt modelId="{056F82C3-2AAC-4922-98E3-F6724D7A96D7}" type="pres">
      <dgm:prSet presAssocID="{7477C051-7FD5-438F-B9E0-4675112CBC00}" presName="parentText" presStyleLbl="node1" presStyleIdx="0" presStyleCnt="2" custScaleY="10635" custLinFactNeighborY="-17494">
        <dgm:presLayoutVars>
          <dgm:chMax val="0"/>
          <dgm:bulletEnabled val="1"/>
        </dgm:presLayoutVars>
      </dgm:prSet>
      <dgm:spPr/>
    </dgm:pt>
    <dgm:pt modelId="{10AC05B1-E447-4BE9-9BFF-83C8EA61C757}" type="pres">
      <dgm:prSet presAssocID="{7477C051-7FD5-438F-B9E0-4675112CBC00}" presName="childText" presStyleLbl="revTx" presStyleIdx="0" presStyleCnt="2">
        <dgm:presLayoutVars>
          <dgm:bulletEnabled val="1"/>
        </dgm:presLayoutVars>
      </dgm:prSet>
      <dgm:spPr/>
    </dgm:pt>
    <dgm:pt modelId="{FD6E8DD3-968E-434F-9D35-9CA4E7B2B7DC}" type="pres">
      <dgm:prSet presAssocID="{655393EC-2E4C-45C3-B141-878DFC7B4AD7}" presName="parentText" presStyleLbl="node1" presStyleIdx="1" presStyleCnt="2" custScaleY="89815" custLinFactNeighborY="-78780">
        <dgm:presLayoutVars>
          <dgm:chMax val="0"/>
          <dgm:bulletEnabled val="1"/>
        </dgm:presLayoutVars>
      </dgm:prSet>
      <dgm:spPr/>
    </dgm:pt>
    <dgm:pt modelId="{75AA8154-4305-4D59-9632-1A090AB45247}" type="pres">
      <dgm:prSet presAssocID="{655393EC-2E4C-45C3-B141-878DFC7B4AD7}" presName="childText" presStyleLbl="revTx" presStyleIdx="1" presStyleCnt="2" custScaleY="61850" custLinFactNeighborY="-7605">
        <dgm:presLayoutVars>
          <dgm:bulletEnabled val="1"/>
        </dgm:presLayoutVars>
      </dgm:prSet>
      <dgm:spPr/>
    </dgm:pt>
  </dgm:ptLst>
  <dgm:cxnLst>
    <dgm:cxn modelId="{914E0428-B16D-451A-AEBB-7E5F1C844A61}" type="presOf" srcId="{7477C051-7FD5-438F-B9E0-4675112CBC00}" destId="{056F82C3-2AAC-4922-98E3-F6724D7A96D7}" srcOrd="0" destOrd="0" presId="urn:microsoft.com/office/officeart/2005/8/layout/vList2"/>
    <dgm:cxn modelId="{F39A5828-AEA1-4658-925A-5891117DEA07}" srcId="{655393EC-2E4C-45C3-B141-878DFC7B4AD7}" destId="{B0AB7ECB-B57A-49AA-AE74-6B7D6E773C62}" srcOrd="0" destOrd="0" parTransId="{22C74B89-2AD4-464E-B2AC-508A5D533A4E}" sibTransId="{48A6132F-B82B-48AC-8953-84833EA3C4E6}"/>
    <dgm:cxn modelId="{8B6BD636-F26C-4524-98DD-BC1D497846E9}" type="presOf" srcId="{655393EC-2E4C-45C3-B141-878DFC7B4AD7}" destId="{FD6E8DD3-968E-434F-9D35-9CA4E7B2B7DC}" srcOrd="0" destOrd="0" presId="urn:microsoft.com/office/officeart/2005/8/layout/vList2"/>
    <dgm:cxn modelId="{B826955C-C963-478F-9D5E-392475E81AB5}" srcId="{EEB518B4-4655-49FB-9753-9363584AA772}" destId="{7477C051-7FD5-438F-B9E0-4675112CBC00}" srcOrd="0" destOrd="0" parTransId="{F3433B77-0B8C-45F7-B367-9CB7ECFE1476}" sibTransId="{C2306B9C-0685-4F96-87F0-B7772844364D}"/>
    <dgm:cxn modelId="{38144E4A-3191-4841-B790-7F0676146A6B}" type="presOf" srcId="{71A5BDAD-F1EB-404B-BD6A-4C5C82726B46}" destId="{10AC05B1-E447-4BE9-9BFF-83C8EA61C757}" srcOrd="0" destOrd="0" presId="urn:microsoft.com/office/officeart/2005/8/layout/vList2"/>
    <dgm:cxn modelId="{44570079-8C79-4CDB-A7D0-7B1E0331C02D}" srcId="{EEB518B4-4655-49FB-9753-9363584AA772}" destId="{655393EC-2E4C-45C3-B141-878DFC7B4AD7}" srcOrd="1" destOrd="0" parTransId="{55F897BA-314A-4CD1-AE6B-6B5DE453CEA0}" sibTransId="{7FDD0D0D-99B2-4B67-A64E-D12DCBC75864}"/>
    <dgm:cxn modelId="{ABB84A9E-F78F-4F51-95DB-3C4C8D9D2F47}" srcId="{7477C051-7FD5-438F-B9E0-4675112CBC00}" destId="{71A5BDAD-F1EB-404B-BD6A-4C5C82726B46}" srcOrd="0" destOrd="0" parTransId="{7E62FF29-2FCC-467D-A441-696CF6661B26}" sibTransId="{A6F822FD-DEBB-4D61-8FD5-19ECC051972F}"/>
    <dgm:cxn modelId="{2B5A81D7-1591-4CA9-98E4-8C166C154FF3}" type="presOf" srcId="{EEB518B4-4655-49FB-9753-9363584AA772}" destId="{E0DFE46A-42CE-42A5-BBD6-640A964BE800}" srcOrd="0" destOrd="0" presId="urn:microsoft.com/office/officeart/2005/8/layout/vList2"/>
    <dgm:cxn modelId="{6B446FEE-117F-4485-8C7A-407EA16763FC}" type="presOf" srcId="{B0AB7ECB-B57A-49AA-AE74-6B7D6E773C62}" destId="{75AA8154-4305-4D59-9632-1A090AB45247}" srcOrd="0" destOrd="0" presId="urn:microsoft.com/office/officeart/2005/8/layout/vList2"/>
    <dgm:cxn modelId="{4991EB6B-3BD9-4BC0-9F43-E0CE398211F0}" type="presParOf" srcId="{E0DFE46A-42CE-42A5-BBD6-640A964BE800}" destId="{056F82C3-2AAC-4922-98E3-F6724D7A96D7}" srcOrd="0" destOrd="0" presId="urn:microsoft.com/office/officeart/2005/8/layout/vList2"/>
    <dgm:cxn modelId="{62CD98A8-A583-4A37-BF5B-FB3101F1B2A6}" type="presParOf" srcId="{E0DFE46A-42CE-42A5-BBD6-640A964BE800}" destId="{10AC05B1-E447-4BE9-9BFF-83C8EA61C757}" srcOrd="1" destOrd="0" presId="urn:microsoft.com/office/officeart/2005/8/layout/vList2"/>
    <dgm:cxn modelId="{654D13A3-A2DB-42B5-B725-ED6B46884B7D}" type="presParOf" srcId="{E0DFE46A-42CE-42A5-BBD6-640A964BE800}" destId="{FD6E8DD3-968E-434F-9D35-9CA4E7B2B7DC}" srcOrd="2" destOrd="0" presId="urn:microsoft.com/office/officeart/2005/8/layout/vList2"/>
    <dgm:cxn modelId="{AD91FA39-C923-4D6A-BC77-09CCA4ED9875}" type="presParOf" srcId="{E0DFE46A-42CE-42A5-BBD6-640A964BE800}" destId="{75AA8154-4305-4D59-9632-1A090AB4524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561E3BE-A33D-429C-9243-AF173A065F0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9314F01-E9DF-4053-9BB8-0BB96A7A8910}">
      <dgm:prSet phldrT="[Text]"/>
      <dgm:spPr/>
      <dgm:t>
        <a:bodyPr/>
        <a:lstStyle/>
        <a:p>
          <a:r>
            <a:rPr lang="de-DE" b="0" dirty="0">
              <a:solidFill>
                <a:schemeClr val="bg1"/>
              </a:solidFill>
            </a:rPr>
            <a:t>Survey 1-2:</a:t>
          </a:r>
          <a:r>
            <a:rPr lang="de-DE" b="1" dirty="0">
              <a:solidFill>
                <a:srgbClr val="FFFF00"/>
              </a:solidFill>
            </a:rPr>
            <a:t> Quality</a:t>
          </a:r>
          <a:r>
            <a:rPr lang="de-DE" dirty="0"/>
            <a:t> </a:t>
          </a:r>
          <a:r>
            <a:rPr lang="en-GB" noProof="0" dirty="0"/>
            <a:t>of statements belonging to </a:t>
          </a:r>
          <a:r>
            <a:rPr lang="en-GB" b="1" noProof="0" dirty="0">
              <a:solidFill>
                <a:srgbClr val="FFFF00"/>
              </a:solidFill>
            </a:rPr>
            <a:t>representability decreases</a:t>
          </a:r>
          <a:r>
            <a:rPr lang="en-GB" noProof="0" dirty="0">
              <a:solidFill>
                <a:srgbClr val="FFFF00"/>
              </a:solidFill>
            </a:rPr>
            <a:t> </a:t>
          </a:r>
          <a:r>
            <a:rPr lang="en-GB" noProof="0" dirty="0"/>
            <a:t>(small effect)</a:t>
          </a:r>
        </a:p>
      </dgm:t>
    </dgm:pt>
    <dgm:pt modelId="{06E4F6F2-B8DE-4513-AE01-B0BB5751033B}" type="parTrans" cxnId="{DCD8E73C-FA59-4EDA-B259-CB18DFC1D88C}">
      <dgm:prSet/>
      <dgm:spPr/>
      <dgm:t>
        <a:bodyPr/>
        <a:lstStyle/>
        <a:p>
          <a:endParaRPr lang="de-DE"/>
        </a:p>
      </dgm:t>
    </dgm:pt>
    <dgm:pt modelId="{20AE0A4C-7D7C-4F2A-8F71-5FCE58FC3095}" type="sibTrans" cxnId="{DCD8E73C-FA59-4EDA-B259-CB18DFC1D88C}">
      <dgm:prSet/>
      <dgm:spPr/>
      <dgm:t>
        <a:bodyPr/>
        <a:lstStyle/>
        <a:p>
          <a:endParaRPr lang="de-DE"/>
        </a:p>
      </dgm:t>
    </dgm:pt>
    <dgm:pt modelId="{939F3FCB-0E12-4FA2-87CE-C94E446E49E5}">
      <dgm:prSet/>
      <dgm:spPr/>
      <dgm:t>
        <a:bodyPr/>
        <a:lstStyle/>
        <a:p>
          <a:r>
            <a:rPr lang="en-US" b="0" dirty="0">
              <a:solidFill>
                <a:schemeClr val="bg1"/>
              </a:solidFill>
            </a:rPr>
            <a:t>Survey 1:</a:t>
          </a:r>
          <a:r>
            <a:rPr lang="en-US" b="1" dirty="0">
              <a:solidFill>
                <a:srgbClr val="FFC000"/>
              </a:solidFill>
            </a:rPr>
            <a:t> statements</a:t>
          </a:r>
          <a:r>
            <a:rPr lang="en-US" dirty="0"/>
            <a:t> in general (excluding “0”) &amp; the </a:t>
          </a:r>
          <a:r>
            <a:rPr lang="en-US" b="1" dirty="0">
              <a:solidFill>
                <a:srgbClr val="FFC000"/>
              </a:solidFill>
            </a:rPr>
            <a:t>grade</a:t>
          </a:r>
          <a:r>
            <a:rPr lang="en-US" dirty="0"/>
            <a:t> reached at the </a:t>
          </a:r>
          <a:r>
            <a:rPr lang="en-US" b="1" dirty="0">
              <a:solidFill>
                <a:srgbClr val="FFC000"/>
              </a:solidFill>
            </a:rPr>
            <a:t>tutorial</a:t>
          </a:r>
          <a:endParaRPr lang="de-DE" b="1" dirty="0">
            <a:solidFill>
              <a:srgbClr val="FFC000"/>
            </a:solidFill>
          </a:endParaRPr>
        </a:p>
      </dgm:t>
    </dgm:pt>
    <dgm:pt modelId="{8BD3F513-7883-4E42-BF52-407790F3EED0}" type="parTrans" cxnId="{BD27EB0D-5CBB-44B5-9D20-AF703A5AF614}">
      <dgm:prSet/>
      <dgm:spPr/>
      <dgm:t>
        <a:bodyPr/>
        <a:lstStyle/>
        <a:p>
          <a:endParaRPr lang="de-DE"/>
        </a:p>
      </dgm:t>
    </dgm:pt>
    <dgm:pt modelId="{E56144AD-E7C8-435C-8A40-5849F04F6B41}" type="sibTrans" cxnId="{BD27EB0D-5CBB-44B5-9D20-AF703A5AF614}">
      <dgm:prSet/>
      <dgm:spPr/>
      <dgm:t>
        <a:bodyPr/>
        <a:lstStyle/>
        <a:p>
          <a:endParaRPr lang="de-DE"/>
        </a:p>
      </dgm:t>
    </dgm:pt>
    <dgm:pt modelId="{1F3FC048-BF3D-4460-A8DD-656D428E2BD6}">
      <dgm:prSet/>
      <dgm:spPr/>
      <dgm:t>
        <a:bodyPr/>
        <a:lstStyle/>
        <a:p>
          <a:r>
            <a:rPr lang="en-GB" b="0" dirty="0">
              <a:solidFill>
                <a:schemeClr val="bg1"/>
              </a:solidFill>
            </a:rPr>
            <a:t>Survey 2: </a:t>
          </a:r>
          <a:r>
            <a:rPr lang="en-GB" b="1" dirty="0">
              <a:solidFill>
                <a:srgbClr val="FFC000"/>
              </a:solidFill>
            </a:rPr>
            <a:t>representability</a:t>
          </a:r>
          <a:r>
            <a:rPr lang="en-GB" dirty="0"/>
            <a:t> (including “0”) &amp; the </a:t>
          </a:r>
          <a:r>
            <a:rPr lang="en-GB" b="1" dirty="0">
              <a:solidFill>
                <a:srgbClr val="FFC000"/>
              </a:solidFill>
            </a:rPr>
            <a:t>grade</a:t>
          </a:r>
          <a:r>
            <a:rPr lang="en-GB" dirty="0"/>
            <a:t> achieved at the </a:t>
          </a:r>
          <a:r>
            <a:rPr lang="en-GB" b="1" dirty="0">
              <a:solidFill>
                <a:srgbClr val="FFC000"/>
              </a:solidFill>
            </a:rPr>
            <a:t>subject matter lecture</a:t>
          </a:r>
          <a:endParaRPr lang="en-US" b="1" dirty="0">
            <a:solidFill>
              <a:srgbClr val="FFC000"/>
            </a:solidFill>
          </a:endParaRPr>
        </a:p>
      </dgm:t>
    </dgm:pt>
    <dgm:pt modelId="{304AFE58-3052-4A5B-99D0-A72183E85CF8}" type="parTrans" cxnId="{44B2420E-97DE-44A1-AD3E-16D2BF37E0FC}">
      <dgm:prSet/>
      <dgm:spPr/>
      <dgm:t>
        <a:bodyPr/>
        <a:lstStyle/>
        <a:p>
          <a:endParaRPr lang="de-DE"/>
        </a:p>
      </dgm:t>
    </dgm:pt>
    <dgm:pt modelId="{0E578393-1702-4277-AF61-273F274E5F2F}" type="sibTrans" cxnId="{44B2420E-97DE-44A1-AD3E-16D2BF37E0FC}">
      <dgm:prSet/>
      <dgm:spPr/>
      <dgm:t>
        <a:bodyPr/>
        <a:lstStyle/>
        <a:p>
          <a:endParaRPr lang="de-DE"/>
        </a:p>
      </dgm:t>
    </dgm:pt>
    <dgm:pt modelId="{2CC0566D-B9FE-466B-B913-A0D491DE3EB9}">
      <dgm:prSet/>
      <dgm:spPr/>
      <dgm:t>
        <a:bodyPr/>
        <a:lstStyle/>
        <a:p>
          <a:r>
            <a:rPr lang="de-DE" b="0" dirty="0">
              <a:solidFill>
                <a:schemeClr val="bg1"/>
              </a:solidFill>
            </a:rPr>
            <a:t>Survey 1-2: </a:t>
          </a:r>
          <a:r>
            <a:rPr lang="de-DE" b="1" dirty="0">
              <a:solidFill>
                <a:srgbClr val="FFFF00"/>
              </a:solidFill>
            </a:rPr>
            <a:t>Quality</a:t>
          </a:r>
          <a:r>
            <a:rPr lang="de-DE" dirty="0"/>
            <a:t> </a:t>
          </a:r>
          <a:r>
            <a:rPr lang="en-GB" noProof="0" dirty="0"/>
            <a:t>of statements belonging to </a:t>
          </a:r>
          <a:r>
            <a:rPr lang="en-GB" b="1" noProof="0" dirty="0">
              <a:solidFill>
                <a:srgbClr val="FFFF00"/>
              </a:solidFill>
            </a:rPr>
            <a:t>predictability increases </a:t>
          </a:r>
          <a:r>
            <a:rPr lang="en-GB" noProof="0" dirty="0"/>
            <a:t>(medium effect)</a:t>
          </a:r>
          <a:endParaRPr lang="de-DE" dirty="0"/>
        </a:p>
      </dgm:t>
    </dgm:pt>
    <dgm:pt modelId="{31264586-EF1B-4C51-8621-852D361C0A35}" type="parTrans" cxnId="{DF0C62BF-ED1D-4080-9EBB-62A75F53079C}">
      <dgm:prSet/>
      <dgm:spPr/>
      <dgm:t>
        <a:bodyPr/>
        <a:lstStyle/>
        <a:p>
          <a:endParaRPr lang="de-DE"/>
        </a:p>
      </dgm:t>
    </dgm:pt>
    <dgm:pt modelId="{E0D0DB19-E930-4246-A4AC-7CF540960160}" type="sibTrans" cxnId="{DF0C62BF-ED1D-4080-9EBB-62A75F53079C}">
      <dgm:prSet/>
      <dgm:spPr/>
      <dgm:t>
        <a:bodyPr/>
        <a:lstStyle/>
        <a:p>
          <a:endParaRPr lang="de-DE"/>
        </a:p>
      </dgm:t>
    </dgm:pt>
    <dgm:pt modelId="{0D407E12-E3CF-494E-9F4E-57221763E050}" type="pres">
      <dgm:prSet presAssocID="{4561E3BE-A33D-429C-9243-AF173A065F02}" presName="diagram" presStyleCnt="0">
        <dgm:presLayoutVars>
          <dgm:dir/>
          <dgm:resizeHandles val="exact"/>
        </dgm:presLayoutVars>
      </dgm:prSet>
      <dgm:spPr/>
    </dgm:pt>
    <dgm:pt modelId="{170FC980-6A98-4981-98B5-D1E33F94B7D6}" type="pres">
      <dgm:prSet presAssocID="{59314F01-E9DF-4053-9BB8-0BB96A7A8910}" presName="node" presStyleLbl="node1" presStyleIdx="0" presStyleCnt="4">
        <dgm:presLayoutVars>
          <dgm:bulletEnabled val="1"/>
        </dgm:presLayoutVars>
      </dgm:prSet>
      <dgm:spPr/>
    </dgm:pt>
    <dgm:pt modelId="{BDAA7D39-08C5-40AD-9CAA-5453EB18F0AE}" type="pres">
      <dgm:prSet presAssocID="{20AE0A4C-7D7C-4F2A-8F71-5FCE58FC3095}" presName="sibTrans" presStyleCnt="0"/>
      <dgm:spPr/>
    </dgm:pt>
    <dgm:pt modelId="{830D01FC-9D7A-48E6-80E3-A7C1F4174480}" type="pres">
      <dgm:prSet presAssocID="{1F3FC048-BF3D-4460-A8DD-656D428E2BD6}" presName="node" presStyleLbl="node1" presStyleIdx="1" presStyleCnt="4" custLinFactY="15368" custLinFactNeighborX="6351" custLinFactNeighborY="100000">
        <dgm:presLayoutVars>
          <dgm:bulletEnabled val="1"/>
        </dgm:presLayoutVars>
      </dgm:prSet>
      <dgm:spPr/>
    </dgm:pt>
    <dgm:pt modelId="{E79D91DA-458F-4280-89B1-0CEFA68D620A}" type="pres">
      <dgm:prSet presAssocID="{0E578393-1702-4277-AF61-273F274E5F2F}" presName="sibTrans" presStyleCnt="0"/>
      <dgm:spPr/>
    </dgm:pt>
    <dgm:pt modelId="{AA36AD07-FE4B-4ED4-B4DB-F1996D7BD4BC}" type="pres">
      <dgm:prSet presAssocID="{939F3FCB-0E12-4FA2-87CE-C94E446E49E5}" presName="node" presStyleLbl="node1" presStyleIdx="2" presStyleCnt="4" custLinFactX="9589" custLinFactY="-15195" custLinFactNeighborX="100000" custLinFactNeighborY="-100000">
        <dgm:presLayoutVars>
          <dgm:bulletEnabled val="1"/>
        </dgm:presLayoutVars>
      </dgm:prSet>
      <dgm:spPr/>
    </dgm:pt>
    <dgm:pt modelId="{11DFB1B2-5CD1-4587-AAEE-C2FFDFCA5B40}" type="pres">
      <dgm:prSet presAssocID="{E56144AD-E7C8-435C-8A40-5849F04F6B41}" presName="sibTrans" presStyleCnt="0"/>
      <dgm:spPr/>
    </dgm:pt>
    <dgm:pt modelId="{75C2DCA4-5303-4D08-A315-06D155BE59AF}" type="pres">
      <dgm:prSet presAssocID="{2CC0566D-B9FE-466B-B913-A0D491DE3EB9}" presName="node" presStyleLbl="node1" presStyleIdx="3" presStyleCnt="4" custLinFactX="-8333" custLinFactNeighborX="-100000" custLinFactNeighborY="-2182">
        <dgm:presLayoutVars>
          <dgm:bulletEnabled val="1"/>
        </dgm:presLayoutVars>
      </dgm:prSet>
      <dgm:spPr/>
    </dgm:pt>
  </dgm:ptLst>
  <dgm:cxnLst>
    <dgm:cxn modelId="{BD27EB0D-5CBB-44B5-9D20-AF703A5AF614}" srcId="{4561E3BE-A33D-429C-9243-AF173A065F02}" destId="{939F3FCB-0E12-4FA2-87CE-C94E446E49E5}" srcOrd="2" destOrd="0" parTransId="{8BD3F513-7883-4E42-BF52-407790F3EED0}" sibTransId="{E56144AD-E7C8-435C-8A40-5849F04F6B41}"/>
    <dgm:cxn modelId="{44B2420E-97DE-44A1-AD3E-16D2BF37E0FC}" srcId="{4561E3BE-A33D-429C-9243-AF173A065F02}" destId="{1F3FC048-BF3D-4460-A8DD-656D428E2BD6}" srcOrd="1" destOrd="0" parTransId="{304AFE58-3052-4A5B-99D0-A72183E85CF8}" sibTransId="{0E578393-1702-4277-AF61-273F274E5F2F}"/>
    <dgm:cxn modelId="{1409B10F-1566-41FF-862F-1701B4F499BC}" type="presOf" srcId="{4561E3BE-A33D-429C-9243-AF173A065F02}" destId="{0D407E12-E3CF-494E-9F4E-57221763E050}" srcOrd="0" destOrd="0" presId="urn:microsoft.com/office/officeart/2005/8/layout/default"/>
    <dgm:cxn modelId="{06E03216-C9D6-4675-86A1-10E6CC702355}" type="presOf" srcId="{2CC0566D-B9FE-466B-B913-A0D491DE3EB9}" destId="{75C2DCA4-5303-4D08-A315-06D155BE59AF}" srcOrd="0" destOrd="0" presId="urn:microsoft.com/office/officeart/2005/8/layout/default"/>
    <dgm:cxn modelId="{DCD8E73C-FA59-4EDA-B259-CB18DFC1D88C}" srcId="{4561E3BE-A33D-429C-9243-AF173A065F02}" destId="{59314F01-E9DF-4053-9BB8-0BB96A7A8910}" srcOrd="0" destOrd="0" parTransId="{06E4F6F2-B8DE-4513-AE01-B0BB5751033B}" sibTransId="{20AE0A4C-7D7C-4F2A-8F71-5FCE58FC3095}"/>
    <dgm:cxn modelId="{64A34B52-2A20-424E-943C-D6232D33225B}" type="presOf" srcId="{1F3FC048-BF3D-4460-A8DD-656D428E2BD6}" destId="{830D01FC-9D7A-48E6-80E3-A7C1F4174480}" srcOrd="0" destOrd="0" presId="urn:microsoft.com/office/officeart/2005/8/layout/default"/>
    <dgm:cxn modelId="{BAEB617B-5C9A-4711-B39B-757331B8C2AD}" type="presOf" srcId="{939F3FCB-0E12-4FA2-87CE-C94E446E49E5}" destId="{AA36AD07-FE4B-4ED4-B4DB-F1996D7BD4BC}" srcOrd="0" destOrd="0" presId="urn:microsoft.com/office/officeart/2005/8/layout/default"/>
    <dgm:cxn modelId="{A863A1B2-8AE3-4CFF-A4BC-130DAB5E024A}" type="presOf" srcId="{59314F01-E9DF-4053-9BB8-0BB96A7A8910}" destId="{170FC980-6A98-4981-98B5-D1E33F94B7D6}" srcOrd="0" destOrd="0" presId="urn:microsoft.com/office/officeart/2005/8/layout/default"/>
    <dgm:cxn modelId="{DF0C62BF-ED1D-4080-9EBB-62A75F53079C}" srcId="{4561E3BE-A33D-429C-9243-AF173A065F02}" destId="{2CC0566D-B9FE-466B-B913-A0D491DE3EB9}" srcOrd="3" destOrd="0" parTransId="{31264586-EF1B-4C51-8621-852D361C0A35}" sibTransId="{E0D0DB19-E930-4246-A4AC-7CF540960160}"/>
    <dgm:cxn modelId="{42B982DB-0E3A-421D-B5C4-8D82BD2546E1}" type="presParOf" srcId="{0D407E12-E3CF-494E-9F4E-57221763E050}" destId="{170FC980-6A98-4981-98B5-D1E33F94B7D6}" srcOrd="0" destOrd="0" presId="urn:microsoft.com/office/officeart/2005/8/layout/default"/>
    <dgm:cxn modelId="{3BE3A7D9-D0D9-43E5-80D3-E485D95834D1}" type="presParOf" srcId="{0D407E12-E3CF-494E-9F4E-57221763E050}" destId="{BDAA7D39-08C5-40AD-9CAA-5453EB18F0AE}" srcOrd="1" destOrd="0" presId="urn:microsoft.com/office/officeart/2005/8/layout/default"/>
    <dgm:cxn modelId="{328E30F8-1C48-4155-BF3C-FF7FEFB6335C}" type="presParOf" srcId="{0D407E12-E3CF-494E-9F4E-57221763E050}" destId="{830D01FC-9D7A-48E6-80E3-A7C1F4174480}" srcOrd="2" destOrd="0" presId="urn:microsoft.com/office/officeart/2005/8/layout/default"/>
    <dgm:cxn modelId="{1EBFE55F-BEA8-467D-BFB8-A3DE9889D2BC}" type="presParOf" srcId="{0D407E12-E3CF-494E-9F4E-57221763E050}" destId="{E79D91DA-458F-4280-89B1-0CEFA68D620A}" srcOrd="3" destOrd="0" presId="urn:microsoft.com/office/officeart/2005/8/layout/default"/>
    <dgm:cxn modelId="{796F9101-4E3B-4755-966F-845189B88F7A}" type="presParOf" srcId="{0D407E12-E3CF-494E-9F4E-57221763E050}" destId="{AA36AD07-FE4B-4ED4-B4DB-F1996D7BD4BC}" srcOrd="4" destOrd="0" presId="urn:microsoft.com/office/officeart/2005/8/layout/default"/>
    <dgm:cxn modelId="{42C9971B-2A0F-47F4-BFC4-2BE57384F965}" type="presParOf" srcId="{0D407E12-E3CF-494E-9F4E-57221763E050}" destId="{11DFB1B2-5CD1-4587-AAEE-C2FFDFCA5B40}" srcOrd="5" destOrd="0" presId="urn:microsoft.com/office/officeart/2005/8/layout/default"/>
    <dgm:cxn modelId="{27BCB0F9-27AE-443A-B028-D5457945DC2B}" type="presParOf" srcId="{0D407E12-E3CF-494E-9F4E-57221763E050}" destId="{75C2DCA4-5303-4D08-A315-06D155BE59AF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1857F96-5143-48C2-85A6-3E5929024CE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13080D4-0638-4B48-B1AE-FC9CA94D0690}">
      <dgm:prSet custT="1"/>
      <dgm:spPr/>
      <dgm:t>
        <a:bodyPr/>
        <a:lstStyle/>
        <a:p>
          <a:r>
            <a:rPr lang="en-GB" sz="2400" b="1" dirty="0">
              <a:solidFill>
                <a:srgbClr val="7030A0"/>
              </a:solidFill>
            </a:rPr>
            <a:t>Suggestion</a:t>
          </a:r>
          <a:r>
            <a:rPr lang="en-GB" sz="2400" dirty="0"/>
            <a:t>: improve ability to cast this first idea of predictability into a proper mathematical formulation</a:t>
          </a:r>
          <a:endParaRPr lang="en-US" sz="2400" dirty="0"/>
        </a:p>
      </dgm:t>
    </dgm:pt>
    <dgm:pt modelId="{6B43E2D8-C57C-4E79-A2C1-7370D53D2903}" type="parTrans" cxnId="{95DAF2B1-D317-42EF-8261-CB1F2C882E1F}">
      <dgm:prSet/>
      <dgm:spPr/>
      <dgm:t>
        <a:bodyPr/>
        <a:lstStyle/>
        <a:p>
          <a:endParaRPr lang="en-US"/>
        </a:p>
      </dgm:t>
    </dgm:pt>
    <dgm:pt modelId="{7C8F6F51-3E41-47AD-BBF5-0F2484088669}" type="sibTrans" cxnId="{95DAF2B1-D317-42EF-8261-CB1F2C882E1F}">
      <dgm:prSet/>
      <dgm:spPr/>
      <dgm:t>
        <a:bodyPr/>
        <a:lstStyle/>
        <a:p>
          <a:endParaRPr lang="en-US"/>
        </a:p>
      </dgm:t>
    </dgm:pt>
    <dgm:pt modelId="{00C01605-C2AC-421D-93EC-72DE4A9FF449}">
      <dgm:prSet custT="1"/>
      <dgm:spPr/>
      <dgm:t>
        <a:bodyPr/>
        <a:lstStyle/>
        <a:p>
          <a:r>
            <a:rPr lang="en-GB" sz="2400" b="1" dirty="0">
              <a:solidFill>
                <a:srgbClr val="FF0000"/>
              </a:solidFill>
            </a:rPr>
            <a:t>What is missing? </a:t>
          </a:r>
          <a:r>
            <a:rPr lang="en-GB" sz="2400" dirty="0"/>
            <a:t>- the aspect or basic idea, respectively, of sequential continuity turns out to be gravely underrepresented</a:t>
          </a:r>
          <a:endParaRPr lang="en-US" sz="2400" dirty="0"/>
        </a:p>
      </dgm:t>
    </dgm:pt>
    <dgm:pt modelId="{C04550E5-7E33-4013-A172-12B505D71F5A}" type="parTrans" cxnId="{5485722B-BF66-488D-A629-C71A631CF7EE}">
      <dgm:prSet/>
      <dgm:spPr/>
      <dgm:t>
        <a:bodyPr/>
        <a:lstStyle/>
        <a:p>
          <a:endParaRPr lang="en-US"/>
        </a:p>
      </dgm:t>
    </dgm:pt>
    <dgm:pt modelId="{55676CDD-4F2D-4EDB-B77F-2742A76EC77B}" type="sibTrans" cxnId="{5485722B-BF66-488D-A629-C71A631CF7EE}">
      <dgm:prSet/>
      <dgm:spPr/>
      <dgm:t>
        <a:bodyPr/>
        <a:lstStyle/>
        <a:p>
          <a:endParaRPr lang="en-US"/>
        </a:p>
      </dgm:t>
    </dgm:pt>
    <dgm:pt modelId="{DD55709F-EB5A-4DB1-9C86-68A4EADB1E7E}">
      <dgm:prSet custT="1"/>
      <dgm:spPr/>
      <dgm:t>
        <a:bodyPr/>
        <a:lstStyle/>
        <a:p>
          <a:r>
            <a:rPr lang="en-US" sz="2400" b="1" dirty="0">
              <a:solidFill>
                <a:srgbClr val="FFFF00"/>
              </a:solidFill>
            </a:rPr>
            <a:t>Limitation</a:t>
          </a:r>
          <a:r>
            <a:rPr lang="en-US" sz="2400" dirty="0"/>
            <a:t>: the formulation “Under a continuous function I imagine …” does not invite the pre-service teachers to mention more than one basic idea.</a:t>
          </a:r>
          <a:endParaRPr lang="de-DE" sz="2400" dirty="0"/>
        </a:p>
      </dgm:t>
    </dgm:pt>
    <dgm:pt modelId="{6D70AF22-F2C0-4E5A-9163-8F0A6C57DF1A}" type="parTrans" cxnId="{E6545755-C79A-472F-BFA1-669B65D540DE}">
      <dgm:prSet/>
      <dgm:spPr/>
      <dgm:t>
        <a:bodyPr/>
        <a:lstStyle/>
        <a:p>
          <a:endParaRPr lang="de-DE"/>
        </a:p>
      </dgm:t>
    </dgm:pt>
    <dgm:pt modelId="{F77747EC-F04B-48A8-AF64-0D7383470FE1}" type="sibTrans" cxnId="{E6545755-C79A-472F-BFA1-669B65D540DE}">
      <dgm:prSet/>
      <dgm:spPr/>
      <dgm:t>
        <a:bodyPr/>
        <a:lstStyle/>
        <a:p>
          <a:endParaRPr lang="de-DE"/>
        </a:p>
      </dgm:t>
    </dgm:pt>
    <dgm:pt modelId="{10969B65-BEBF-41FD-9F7F-C045EA03A5C6}" type="pres">
      <dgm:prSet presAssocID="{01857F96-5143-48C2-85A6-3E5929024CEE}" presName="linear" presStyleCnt="0">
        <dgm:presLayoutVars>
          <dgm:animLvl val="lvl"/>
          <dgm:resizeHandles val="exact"/>
        </dgm:presLayoutVars>
      </dgm:prSet>
      <dgm:spPr/>
    </dgm:pt>
    <dgm:pt modelId="{2F48842C-F5BB-4871-BF60-715C17FB27ED}" type="pres">
      <dgm:prSet presAssocID="{413080D4-0638-4B48-B1AE-FC9CA94D0690}" presName="parentText" presStyleLbl="node1" presStyleIdx="0" presStyleCnt="3" custLinFactY="100997" custLinFactNeighborY="200000">
        <dgm:presLayoutVars>
          <dgm:chMax val="0"/>
          <dgm:bulletEnabled val="1"/>
        </dgm:presLayoutVars>
      </dgm:prSet>
      <dgm:spPr/>
    </dgm:pt>
    <dgm:pt modelId="{B8050CF8-9616-4CB3-8F0C-65DF57482C89}" type="pres">
      <dgm:prSet presAssocID="{7C8F6F51-3E41-47AD-BBF5-0F2484088669}" presName="spacer" presStyleCnt="0"/>
      <dgm:spPr/>
    </dgm:pt>
    <dgm:pt modelId="{A12E58E4-3C27-4614-BDAD-E37E8A610660}" type="pres">
      <dgm:prSet presAssocID="{00C01605-C2AC-421D-93EC-72DE4A9FF449}" presName="parentText" presStyleLbl="node1" presStyleIdx="1" presStyleCnt="3" custLinFactY="113066" custLinFactNeighborY="200000">
        <dgm:presLayoutVars>
          <dgm:chMax val="0"/>
          <dgm:bulletEnabled val="1"/>
        </dgm:presLayoutVars>
      </dgm:prSet>
      <dgm:spPr/>
    </dgm:pt>
    <dgm:pt modelId="{02DA8078-45F5-440E-AB67-5BBE115067B5}" type="pres">
      <dgm:prSet presAssocID="{55676CDD-4F2D-4EDB-B77F-2742A76EC77B}" presName="spacer" presStyleCnt="0"/>
      <dgm:spPr/>
    </dgm:pt>
    <dgm:pt modelId="{A268E8FC-5493-4828-B339-4618E8BEEBC6}" type="pres">
      <dgm:prSet presAssocID="{DD55709F-EB5A-4DB1-9C86-68A4EADB1E7E}" presName="parentText" presStyleLbl="node1" presStyleIdx="2" presStyleCnt="3" custLinFactY="-214807" custLinFactNeighborY="-300000">
        <dgm:presLayoutVars>
          <dgm:chMax val="0"/>
          <dgm:bulletEnabled val="1"/>
        </dgm:presLayoutVars>
      </dgm:prSet>
      <dgm:spPr/>
    </dgm:pt>
  </dgm:ptLst>
  <dgm:cxnLst>
    <dgm:cxn modelId="{5485722B-BF66-488D-A629-C71A631CF7EE}" srcId="{01857F96-5143-48C2-85A6-3E5929024CEE}" destId="{00C01605-C2AC-421D-93EC-72DE4A9FF449}" srcOrd="1" destOrd="0" parTransId="{C04550E5-7E33-4013-A172-12B505D71F5A}" sibTransId="{55676CDD-4F2D-4EDB-B77F-2742A76EC77B}"/>
    <dgm:cxn modelId="{BE688174-A063-4293-9755-308BD0F399F3}" type="presOf" srcId="{00C01605-C2AC-421D-93EC-72DE4A9FF449}" destId="{A12E58E4-3C27-4614-BDAD-E37E8A610660}" srcOrd="0" destOrd="0" presId="urn:microsoft.com/office/officeart/2005/8/layout/vList2"/>
    <dgm:cxn modelId="{E6545755-C79A-472F-BFA1-669B65D540DE}" srcId="{01857F96-5143-48C2-85A6-3E5929024CEE}" destId="{DD55709F-EB5A-4DB1-9C86-68A4EADB1E7E}" srcOrd="2" destOrd="0" parTransId="{6D70AF22-F2C0-4E5A-9163-8F0A6C57DF1A}" sibTransId="{F77747EC-F04B-48A8-AF64-0D7383470FE1}"/>
    <dgm:cxn modelId="{95DAF2B1-D317-42EF-8261-CB1F2C882E1F}" srcId="{01857F96-5143-48C2-85A6-3E5929024CEE}" destId="{413080D4-0638-4B48-B1AE-FC9CA94D0690}" srcOrd="0" destOrd="0" parTransId="{6B43E2D8-C57C-4E79-A2C1-7370D53D2903}" sibTransId="{7C8F6F51-3E41-47AD-BBF5-0F2484088669}"/>
    <dgm:cxn modelId="{8F321BB4-ECCA-434C-94B6-D771F5DA1DD2}" type="presOf" srcId="{413080D4-0638-4B48-B1AE-FC9CA94D0690}" destId="{2F48842C-F5BB-4871-BF60-715C17FB27ED}" srcOrd="0" destOrd="0" presId="urn:microsoft.com/office/officeart/2005/8/layout/vList2"/>
    <dgm:cxn modelId="{DBBC84DB-BB35-4BE4-AACB-54FEF0BC5E7E}" type="presOf" srcId="{DD55709F-EB5A-4DB1-9C86-68A4EADB1E7E}" destId="{A268E8FC-5493-4828-B339-4618E8BEEBC6}" srcOrd="0" destOrd="0" presId="urn:microsoft.com/office/officeart/2005/8/layout/vList2"/>
    <dgm:cxn modelId="{3FD383F6-304E-4FE9-9454-FF5C0C0A60B7}" type="presOf" srcId="{01857F96-5143-48C2-85A6-3E5929024CEE}" destId="{10969B65-BEBF-41FD-9F7F-C045EA03A5C6}" srcOrd="0" destOrd="0" presId="urn:microsoft.com/office/officeart/2005/8/layout/vList2"/>
    <dgm:cxn modelId="{AEA98A5D-75F8-4B65-B567-95160A885283}" type="presParOf" srcId="{10969B65-BEBF-41FD-9F7F-C045EA03A5C6}" destId="{2F48842C-F5BB-4871-BF60-715C17FB27ED}" srcOrd="0" destOrd="0" presId="urn:microsoft.com/office/officeart/2005/8/layout/vList2"/>
    <dgm:cxn modelId="{DE89D75E-78C6-48B3-B1AE-CB59595DB21C}" type="presParOf" srcId="{10969B65-BEBF-41FD-9F7F-C045EA03A5C6}" destId="{B8050CF8-9616-4CB3-8F0C-65DF57482C89}" srcOrd="1" destOrd="0" presId="urn:microsoft.com/office/officeart/2005/8/layout/vList2"/>
    <dgm:cxn modelId="{98C898E1-CDEE-4510-A2C9-46E1232E357F}" type="presParOf" srcId="{10969B65-BEBF-41FD-9F7F-C045EA03A5C6}" destId="{A12E58E4-3C27-4614-BDAD-E37E8A610660}" srcOrd="2" destOrd="0" presId="urn:microsoft.com/office/officeart/2005/8/layout/vList2"/>
    <dgm:cxn modelId="{E3E18833-5D03-42BF-929C-B1418B3BD601}" type="presParOf" srcId="{10969B65-BEBF-41FD-9F7F-C045EA03A5C6}" destId="{02DA8078-45F5-440E-AB67-5BBE115067B5}" srcOrd="3" destOrd="0" presId="urn:microsoft.com/office/officeart/2005/8/layout/vList2"/>
    <dgm:cxn modelId="{47851116-40F9-431E-AFF3-43D45E552D1B}" type="presParOf" srcId="{10969B65-BEBF-41FD-9F7F-C045EA03A5C6}" destId="{A268E8FC-5493-4828-B339-4618E8BEEBC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8824CC-4CE9-4607-8EA8-3A457082848B}">
      <dsp:nvSpPr>
        <dsp:cNvPr id="0" name=""/>
        <dsp:cNvSpPr/>
      </dsp:nvSpPr>
      <dsp:spPr>
        <a:xfrm>
          <a:off x="7415" y="11351"/>
          <a:ext cx="7603562" cy="53055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Reliable ideas </a:t>
          </a:r>
          <a:r>
            <a:rPr lang="en-GB" sz="1800" b="0" kern="1200" dirty="0"/>
            <a:t>of</a:t>
          </a:r>
          <a:r>
            <a:rPr lang="en-GB" sz="1800" kern="1200" dirty="0"/>
            <a:t> fundamental mathematical notions are indispensable</a:t>
          </a:r>
          <a:endParaRPr lang="de-AT" sz="1800" kern="1200" dirty="0"/>
        </a:p>
      </dsp:txBody>
      <dsp:txXfrm>
        <a:off x="22954" y="26890"/>
        <a:ext cx="6620193" cy="499478"/>
      </dsp:txXfrm>
    </dsp:sp>
    <dsp:sp modelId="{745D1AE7-FCB3-4185-BAB0-16DA78D0051C}">
      <dsp:nvSpPr>
        <dsp:cNvPr id="0" name=""/>
        <dsp:cNvSpPr/>
      </dsp:nvSpPr>
      <dsp:spPr>
        <a:xfrm>
          <a:off x="517153" y="727072"/>
          <a:ext cx="7565310" cy="1162198"/>
        </a:xfrm>
        <a:prstGeom prst="roundRect">
          <a:avLst>
            <a:gd name="adj" fmla="val 10000"/>
          </a:avLst>
        </a:prstGeom>
        <a:solidFill>
          <a:schemeClr val="accent5">
            <a:hueOff val="2631852"/>
            <a:satOff val="15564"/>
            <a:lumOff val="-1205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Basic ideas (“</a:t>
          </a:r>
          <a:r>
            <a:rPr lang="en-GB" sz="1800" kern="1200" dirty="0" err="1"/>
            <a:t>Grundvorstellungen</a:t>
          </a:r>
          <a:r>
            <a:rPr lang="en-GB" sz="1800" kern="1200" dirty="0"/>
            <a:t>”) associated with any concept</a:t>
          </a:r>
          <a:endParaRPr lang="de-AT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GB" sz="1800" kern="1200" dirty="0"/>
            <a:t>give </a:t>
          </a:r>
          <a:r>
            <a:rPr lang="en-GB" sz="1800" b="1" kern="1200" dirty="0"/>
            <a:t>meaning</a:t>
          </a:r>
          <a:r>
            <a:rPr lang="en-GB" sz="1800" kern="1200" dirty="0"/>
            <a:t> to (different aspects of) the notion </a:t>
          </a:r>
          <a:endParaRPr lang="de-AT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GB" sz="1800" kern="1200" dirty="0"/>
            <a:t>are </a:t>
          </a:r>
          <a:r>
            <a:rPr lang="en-GB" sz="1800" b="1" kern="1200" dirty="0"/>
            <a:t>normative</a:t>
          </a:r>
          <a:r>
            <a:rPr lang="en-GB" sz="1800" kern="1200" dirty="0"/>
            <a:t> or </a:t>
          </a:r>
          <a:r>
            <a:rPr lang="en-GB" sz="1800" b="1" kern="1200" dirty="0"/>
            <a:t>descriptive</a:t>
          </a:r>
          <a:endParaRPr lang="de-AT" sz="1800" kern="1200" dirty="0"/>
        </a:p>
      </dsp:txBody>
      <dsp:txXfrm>
        <a:off x="551193" y="761112"/>
        <a:ext cx="6226199" cy="1094118"/>
      </dsp:txXfrm>
    </dsp:sp>
    <dsp:sp modelId="{1D97F817-74B7-42F9-8C7C-FA7026D124C3}">
      <dsp:nvSpPr>
        <dsp:cNvPr id="0" name=""/>
        <dsp:cNvSpPr/>
      </dsp:nvSpPr>
      <dsp:spPr>
        <a:xfrm>
          <a:off x="1370192" y="2066822"/>
          <a:ext cx="7217498" cy="885781"/>
        </a:xfrm>
        <a:prstGeom prst="roundRect">
          <a:avLst>
            <a:gd name="adj" fmla="val 10000"/>
          </a:avLst>
        </a:prstGeom>
        <a:solidFill>
          <a:schemeClr val="accent5">
            <a:hueOff val="5263704"/>
            <a:satOff val="31129"/>
            <a:lumOff val="-2411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Empirical study on </a:t>
          </a:r>
          <a:r>
            <a:rPr lang="en-GB" sz="2000" b="1" kern="1200" dirty="0"/>
            <a:t>student teachers’ written statements</a:t>
          </a:r>
          <a:r>
            <a:rPr lang="en-GB" sz="2000" kern="1200" dirty="0"/>
            <a:t> </a:t>
          </a:r>
        </a:p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on the notion of the </a:t>
          </a:r>
          <a:r>
            <a:rPr lang="en-GB" sz="2000" b="1" kern="1200" dirty="0"/>
            <a:t>limit</a:t>
          </a:r>
          <a:r>
            <a:rPr lang="en-GB" sz="2000" kern="1200" dirty="0"/>
            <a:t> of a real sequence</a:t>
          </a:r>
          <a:endParaRPr lang="de-AT" sz="2000" kern="1200" dirty="0"/>
        </a:p>
      </dsp:txBody>
      <dsp:txXfrm>
        <a:off x="1396136" y="2092766"/>
        <a:ext cx="5953014" cy="833893"/>
      </dsp:txXfrm>
    </dsp:sp>
    <dsp:sp modelId="{2EECA7BB-D26B-47AD-AA5D-DC1291BAB049}">
      <dsp:nvSpPr>
        <dsp:cNvPr id="0" name=""/>
        <dsp:cNvSpPr/>
      </dsp:nvSpPr>
      <dsp:spPr>
        <a:xfrm>
          <a:off x="6738256" y="671717"/>
          <a:ext cx="575757" cy="575757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2600" kern="1200"/>
        </a:p>
      </dsp:txBody>
      <dsp:txXfrm>
        <a:off x="6867801" y="671717"/>
        <a:ext cx="316667" cy="433257"/>
      </dsp:txXfrm>
    </dsp:sp>
    <dsp:sp modelId="{BC338763-09C4-47BC-8CA9-0F0E064DEF85}">
      <dsp:nvSpPr>
        <dsp:cNvPr id="0" name=""/>
        <dsp:cNvSpPr/>
      </dsp:nvSpPr>
      <dsp:spPr>
        <a:xfrm>
          <a:off x="7375095" y="1699223"/>
          <a:ext cx="575757" cy="575757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4554445"/>
            <a:satOff val="-19257"/>
            <a:lumOff val="-389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2600" kern="1200"/>
        </a:p>
      </dsp:txBody>
      <dsp:txXfrm>
        <a:off x="7504640" y="1699223"/>
        <a:ext cx="316667" cy="4332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6F82C3-2AAC-4922-98E3-F6724D7A96D7}">
      <dsp:nvSpPr>
        <dsp:cNvPr id="0" name=""/>
        <dsp:cNvSpPr/>
      </dsp:nvSpPr>
      <dsp:spPr>
        <a:xfrm>
          <a:off x="0" y="0"/>
          <a:ext cx="4057939" cy="62658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Approach idea (AI): </a:t>
          </a:r>
          <a:r>
            <a:rPr lang="en-GB" sz="1800" kern="1200" dirty="0"/>
            <a:t>elements of sequence heading towards a fixed value </a:t>
          </a:r>
          <a:endParaRPr lang="en-GB" sz="1800" kern="1200" noProof="0" dirty="0"/>
        </a:p>
      </dsp:txBody>
      <dsp:txXfrm>
        <a:off x="30587" y="30587"/>
        <a:ext cx="3996765" cy="565407"/>
      </dsp:txXfrm>
    </dsp:sp>
    <dsp:sp modelId="{10AC05B1-E447-4BE9-9BFF-83C8EA61C757}">
      <dsp:nvSpPr>
        <dsp:cNvPr id="0" name=""/>
        <dsp:cNvSpPr/>
      </dsp:nvSpPr>
      <dsp:spPr>
        <a:xfrm>
          <a:off x="0" y="643711"/>
          <a:ext cx="4057939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40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GB" sz="1800" kern="1200" noProof="0" dirty="0"/>
        </a:p>
      </dsp:txBody>
      <dsp:txXfrm>
        <a:off x="0" y="643711"/>
        <a:ext cx="4057939" cy="447120"/>
      </dsp:txXfrm>
    </dsp:sp>
    <dsp:sp modelId="{FD6E8DD3-968E-434F-9D35-9CA4E7B2B7DC}">
      <dsp:nvSpPr>
        <dsp:cNvPr id="0" name=""/>
        <dsp:cNvSpPr/>
      </dsp:nvSpPr>
      <dsp:spPr>
        <a:xfrm>
          <a:off x="0" y="965302"/>
          <a:ext cx="4057939" cy="758160"/>
        </a:xfrm>
        <a:prstGeom prst="roundRect">
          <a:avLst/>
        </a:prstGeom>
        <a:solidFill>
          <a:schemeClr val="accent5">
            <a:hueOff val="2631852"/>
            <a:satOff val="15564"/>
            <a:lumOff val="-12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Neighbourhood idea (NI): </a:t>
          </a:r>
          <a:r>
            <a:rPr lang="en-GB" sz="1800" kern="1200" dirty="0"/>
            <a:t>Finally the elements stay in any small </a:t>
          </a:r>
          <a:r>
            <a:rPr lang="en-GB" sz="1800" kern="1200" dirty="0" err="1"/>
            <a:t>nbd</a:t>
          </a:r>
          <a:r>
            <a:rPr lang="en-GB" sz="1800" kern="1200" dirty="0"/>
            <a:t>.</a:t>
          </a:r>
          <a:endParaRPr lang="en-GB" sz="1800" kern="1200" noProof="0" dirty="0"/>
        </a:p>
      </dsp:txBody>
      <dsp:txXfrm>
        <a:off x="37010" y="1002312"/>
        <a:ext cx="3983919" cy="684140"/>
      </dsp:txXfrm>
    </dsp:sp>
    <dsp:sp modelId="{75AA8154-4305-4D59-9632-1A090AB45247}">
      <dsp:nvSpPr>
        <dsp:cNvPr id="0" name=""/>
        <dsp:cNvSpPr/>
      </dsp:nvSpPr>
      <dsp:spPr>
        <a:xfrm>
          <a:off x="0" y="1791333"/>
          <a:ext cx="4057939" cy="276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40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GB" sz="1800" kern="1200" noProof="0" dirty="0"/>
        </a:p>
      </dsp:txBody>
      <dsp:txXfrm>
        <a:off x="0" y="1791333"/>
        <a:ext cx="4057939" cy="276543"/>
      </dsp:txXfrm>
    </dsp:sp>
    <dsp:sp modelId="{B0AEA370-710F-4AEE-BFF5-3D4C4702A083}">
      <dsp:nvSpPr>
        <dsp:cNvPr id="0" name=""/>
        <dsp:cNvSpPr/>
      </dsp:nvSpPr>
      <dsp:spPr>
        <a:xfrm>
          <a:off x="0" y="2139136"/>
          <a:ext cx="4057939" cy="758160"/>
        </a:xfrm>
        <a:prstGeom prst="roundRect">
          <a:avLst/>
        </a:prstGeom>
        <a:solidFill>
          <a:schemeClr val="accent5">
            <a:hueOff val="5263704"/>
            <a:satOff val="31129"/>
            <a:lumOff val="-241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Object idea (OI): </a:t>
          </a:r>
          <a:r>
            <a:rPr lang="en-GB" sz="1800" kern="1200" dirty="0"/>
            <a:t>Limits as objects constructed/defined by a sequence</a:t>
          </a:r>
          <a:endParaRPr lang="en-GB" sz="1800" kern="1200" noProof="0" dirty="0"/>
        </a:p>
      </dsp:txBody>
      <dsp:txXfrm>
        <a:off x="37010" y="2176146"/>
        <a:ext cx="3983919" cy="684140"/>
      </dsp:txXfrm>
    </dsp:sp>
    <dsp:sp modelId="{0BA47E40-CDAD-4E6F-9D6D-7482A000FED1}">
      <dsp:nvSpPr>
        <dsp:cNvPr id="0" name=""/>
        <dsp:cNvSpPr/>
      </dsp:nvSpPr>
      <dsp:spPr>
        <a:xfrm>
          <a:off x="0" y="2867220"/>
          <a:ext cx="4057939" cy="359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40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GB" sz="1800" kern="1200" noProof="0" dirty="0"/>
        </a:p>
      </dsp:txBody>
      <dsp:txXfrm>
        <a:off x="0" y="2867220"/>
        <a:ext cx="4057939" cy="3594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6F82C3-2AAC-4922-98E3-F6724D7A96D7}">
      <dsp:nvSpPr>
        <dsp:cNvPr id="0" name=""/>
        <dsp:cNvSpPr/>
      </dsp:nvSpPr>
      <dsp:spPr>
        <a:xfrm>
          <a:off x="0" y="0"/>
          <a:ext cx="4057939" cy="148381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(1) Which ideas </a:t>
          </a:r>
          <a:r>
            <a:rPr lang="en-GB" sz="1800" kern="1200" dirty="0"/>
            <a:t>on the limit do teacher students express after their subject matter training?</a:t>
          </a:r>
          <a:endParaRPr lang="de-AT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How can these be </a:t>
          </a:r>
          <a:r>
            <a:rPr lang="en-GB" sz="1800" b="1" kern="1200" dirty="0"/>
            <a:t>categorized</a:t>
          </a:r>
          <a:r>
            <a:rPr lang="en-GB" sz="1800" kern="1200" dirty="0"/>
            <a:t>?</a:t>
          </a:r>
          <a:endParaRPr lang="en-GB" sz="1800" kern="1200" noProof="0" dirty="0"/>
        </a:p>
      </dsp:txBody>
      <dsp:txXfrm>
        <a:off x="72434" y="72434"/>
        <a:ext cx="3913071" cy="1338947"/>
      </dsp:txXfrm>
    </dsp:sp>
    <dsp:sp modelId="{10AC05B1-E447-4BE9-9BFF-83C8EA61C757}">
      <dsp:nvSpPr>
        <dsp:cNvPr id="0" name=""/>
        <dsp:cNvSpPr/>
      </dsp:nvSpPr>
      <dsp:spPr>
        <a:xfrm>
          <a:off x="0" y="1485516"/>
          <a:ext cx="4057939" cy="49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40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GB" sz="1800" kern="1200" noProof="0" dirty="0"/>
        </a:p>
      </dsp:txBody>
      <dsp:txXfrm>
        <a:off x="0" y="1485516"/>
        <a:ext cx="4057939" cy="49566"/>
      </dsp:txXfrm>
    </dsp:sp>
    <dsp:sp modelId="{FD6E8DD3-968E-434F-9D35-9CA4E7B2B7DC}">
      <dsp:nvSpPr>
        <dsp:cNvPr id="0" name=""/>
        <dsp:cNvSpPr/>
      </dsp:nvSpPr>
      <dsp:spPr>
        <a:xfrm>
          <a:off x="0" y="1521167"/>
          <a:ext cx="4057939" cy="826472"/>
        </a:xfrm>
        <a:prstGeom prst="roundRect">
          <a:avLst/>
        </a:prstGeom>
        <a:solidFill>
          <a:schemeClr val="accent3">
            <a:hueOff val="763674"/>
            <a:satOff val="8303"/>
            <a:lumOff val="4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(2) Correlation </a:t>
          </a:r>
          <a:r>
            <a:rPr lang="en-GB" sz="1800" kern="1200" dirty="0"/>
            <a:t>between the ideas &amp; subject matter performance?</a:t>
          </a:r>
          <a:endParaRPr lang="en-GB" sz="1800" kern="1200" noProof="0" dirty="0"/>
        </a:p>
      </dsp:txBody>
      <dsp:txXfrm>
        <a:off x="40345" y="1561512"/>
        <a:ext cx="3977249" cy="745782"/>
      </dsp:txXfrm>
    </dsp:sp>
    <dsp:sp modelId="{75AA8154-4305-4D59-9632-1A090AB45247}">
      <dsp:nvSpPr>
        <dsp:cNvPr id="0" name=""/>
        <dsp:cNvSpPr/>
      </dsp:nvSpPr>
      <dsp:spPr>
        <a:xfrm>
          <a:off x="0" y="2298702"/>
          <a:ext cx="4057939" cy="30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40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GB" sz="1800" kern="1200" noProof="0" dirty="0"/>
        </a:p>
      </dsp:txBody>
      <dsp:txXfrm>
        <a:off x="0" y="2298702"/>
        <a:ext cx="4057939" cy="30657"/>
      </dsp:txXfrm>
    </dsp:sp>
    <dsp:sp modelId="{B0AEA370-710F-4AEE-BFF5-3D4C4702A083}">
      <dsp:nvSpPr>
        <dsp:cNvPr id="0" name=""/>
        <dsp:cNvSpPr/>
      </dsp:nvSpPr>
      <dsp:spPr>
        <a:xfrm>
          <a:off x="0" y="2433756"/>
          <a:ext cx="4057939" cy="826472"/>
        </a:xfrm>
        <a:prstGeom prst="roundRect">
          <a:avLst/>
        </a:prstGeom>
        <a:solidFill>
          <a:schemeClr val="accent3">
            <a:hueOff val="1527347"/>
            <a:satOff val="16605"/>
            <a:lumOff val="9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(3) How do ideas </a:t>
          </a:r>
          <a:r>
            <a:rPr lang="en-GB" sz="1800" b="1" kern="1200" dirty="0"/>
            <a:t>change </a:t>
          </a:r>
          <a:r>
            <a:rPr lang="en-GB" sz="1800" kern="1200" dirty="0"/>
            <a:t>after a didactical course</a:t>
          </a:r>
          <a:endParaRPr lang="en-GB" sz="1800" kern="1200" noProof="0" dirty="0"/>
        </a:p>
      </dsp:txBody>
      <dsp:txXfrm>
        <a:off x="40345" y="2474101"/>
        <a:ext cx="3977249" cy="745782"/>
      </dsp:txXfrm>
    </dsp:sp>
    <dsp:sp modelId="{0BA47E40-CDAD-4E6F-9D6D-7482A000FED1}">
      <dsp:nvSpPr>
        <dsp:cNvPr id="0" name=""/>
        <dsp:cNvSpPr/>
      </dsp:nvSpPr>
      <dsp:spPr>
        <a:xfrm>
          <a:off x="0" y="3200726"/>
          <a:ext cx="4057939" cy="39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40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GB" sz="1800" kern="1200" noProof="0" dirty="0"/>
        </a:p>
      </dsp:txBody>
      <dsp:txXfrm>
        <a:off x="0" y="3200726"/>
        <a:ext cx="4057939" cy="398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628A20-4D0F-4C39-B784-0666EEC39BB1}">
      <dsp:nvSpPr>
        <dsp:cNvPr id="0" name=""/>
        <dsp:cNvSpPr/>
      </dsp:nvSpPr>
      <dsp:spPr>
        <a:xfrm rot="5400000">
          <a:off x="-155948" y="156558"/>
          <a:ext cx="1039659" cy="727761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Course on</a:t>
          </a:r>
        </a:p>
      </dsp:txBody>
      <dsp:txXfrm rot="-5400000">
        <a:off x="2" y="364490"/>
        <a:ext cx="727761" cy="311898"/>
      </dsp:txXfrm>
    </dsp:sp>
    <dsp:sp modelId="{2FEE4EA2-2487-4B86-8775-6D291A64A24C}">
      <dsp:nvSpPr>
        <dsp:cNvPr id="0" name=""/>
        <dsp:cNvSpPr/>
      </dsp:nvSpPr>
      <dsp:spPr>
        <a:xfrm rot="5400000">
          <a:off x="1793473" y="-1065101"/>
          <a:ext cx="675778" cy="28072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noProof="0" dirty="0"/>
            <a:t>first course on one-dimensional analysis</a:t>
          </a:r>
        </a:p>
      </dsp:txBody>
      <dsp:txXfrm rot="-5400000">
        <a:off x="727762" y="33599"/>
        <a:ext cx="2774213" cy="609800"/>
      </dsp:txXfrm>
    </dsp:sp>
    <dsp:sp modelId="{C6539640-BA07-4655-9801-B075779C3714}">
      <dsp:nvSpPr>
        <dsp:cNvPr id="0" name=""/>
        <dsp:cNvSpPr/>
      </dsp:nvSpPr>
      <dsp:spPr>
        <a:xfrm rot="5400000">
          <a:off x="-155948" y="1046081"/>
          <a:ext cx="1039659" cy="727761"/>
        </a:xfrm>
        <a:prstGeom prst="chevron">
          <a:avLst/>
        </a:prstGeom>
        <a:solidFill>
          <a:srgbClr val="5B9BD5">
            <a:hueOff val="-2252848"/>
            <a:satOff val="-5806"/>
            <a:lumOff val="-3922"/>
            <a:alphaOff val="0"/>
          </a:srgbClr>
        </a:solidFill>
        <a:ln w="12700" cap="flat" cmpd="sng" algn="ctr">
          <a:solidFill>
            <a:srgbClr val="5B9BD5">
              <a:hueOff val="-2252848"/>
              <a:satOff val="-5806"/>
              <a:lumOff val="-3922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Survey</a:t>
          </a:r>
        </a:p>
      </dsp:txBody>
      <dsp:txXfrm rot="-5400000">
        <a:off x="2" y="1254013"/>
        <a:ext cx="727761" cy="311898"/>
      </dsp:txXfrm>
    </dsp:sp>
    <dsp:sp modelId="{02F6B4D2-FB13-4498-BDB4-023057BACF07}">
      <dsp:nvSpPr>
        <dsp:cNvPr id="0" name=""/>
        <dsp:cNvSpPr/>
      </dsp:nvSpPr>
      <dsp:spPr>
        <a:xfrm rot="5400000">
          <a:off x="1793473" y="-175578"/>
          <a:ext cx="675778" cy="28072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1754568"/>
              <a:satOff val="10376"/>
              <a:lumOff val="-80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noProof="0" dirty="0"/>
            <a:t>first survey </a:t>
          </a:r>
        </a:p>
      </dsp:txBody>
      <dsp:txXfrm rot="-5400000">
        <a:off x="727762" y="923122"/>
        <a:ext cx="2774213" cy="609800"/>
      </dsp:txXfrm>
    </dsp:sp>
    <dsp:sp modelId="{077CE8C2-B885-4560-BD3E-BA5741E6DE69}">
      <dsp:nvSpPr>
        <dsp:cNvPr id="0" name=""/>
        <dsp:cNvSpPr/>
      </dsp:nvSpPr>
      <dsp:spPr>
        <a:xfrm rot="5400000">
          <a:off x="-155948" y="1935604"/>
          <a:ext cx="1039659" cy="727761"/>
        </a:xfrm>
        <a:prstGeom prst="chevron">
          <a:avLst/>
        </a:prstGeom>
        <a:solidFill>
          <a:schemeClr val="accent5">
            <a:hueOff val="3509136"/>
            <a:satOff val="20753"/>
            <a:lumOff val="-16077"/>
            <a:alphaOff val="0"/>
          </a:schemeClr>
        </a:solidFill>
        <a:ln w="12700" cap="flat" cmpd="sng" algn="ctr">
          <a:solidFill>
            <a:schemeClr val="accent5">
              <a:hueOff val="3509136"/>
              <a:satOff val="20753"/>
              <a:lumOff val="-160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Lecture</a:t>
          </a:r>
        </a:p>
      </dsp:txBody>
      <dsp:txXfrm rot="-5400000">
        <a:off x="2" y="2143536"/>
        <a:ext cx="727761" cy="311898"/>
      </dsp:txXfrm>
    </dsp:sp>
    <dsp:sp modelId="{8E74798C-9B44-4D5F-88C9-451D433F9C78}">
      <dsp:nvSpPr>
        <dsp:cNvPr id="0" name=""/>
        <dsp:cNvSpPr/>
      </dsp:nvSpPr>
      <dsp:spPr>
        <a:xfrm rot="5400000">
          <a:off x="1793473" y="713943"/>
          <a:ext cx="675778" cy="28072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3509136"/>
              <a:satOff val="20753"/>
              <a:lumOff val="-160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noProof="0" dirty="0"/>
            <a:t>lecture course “School mathematics Analysis” (winter term 2018/19)</a:t>
          </a:r>
        </a:p>
      </dsp:txBody>
      <dsp:txXfrm rot="-5400000">
        <a:off x="727762" y="1812644"/>
        <a:ext cx="2774213" cy="609800"/>
      </dsp:txXfrm>
    </dsp:sp>
    <dsp:sp modelId="{6FBB8B9E-A0C1-47BE-B8CD-2CDECAE3FC59}">
      <dsp:nvSpPr>
        <dsp:cNvPr id="0" name=""/>
        <dsp:cNvSpPr/>
      </dsp:nvSpPr>
      <dsp:spPr>
        <a:xfrm rot="5400000">
          <a:off x="-155948" y="2825127"/>
          <a:ext cx="1039659" cy="727761"/>
        </a:xfrm>
        <a:prstGeom prst="chevron">
          <a:avLst/>
        </a:prstGeom>
        <a:solidFill>
          <a:schemeClr val="accent5">
            <a:hueOff val="5263704"/>
            <a:satOff val="31129"/>
            <a:lumOff val="-24116"/>
            <a:alphaOff val="0"/>
          </a:schemeClr>
        </a:solidFill>
        <a:ln w="12700" cap="flat" cmpd="sng" algn="ctr">
          <a:solidFill>
            <a:schemeClr val="accent5">
              <a:hueOff val="5263704"/>
              <a:satOff val="31129"/>
              <a:lumOff val="-241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Survey</a:t>
          </a:r>
        </a:p>
      </dsp:txBody>
      <dsp:txXfrm rot="-5400000">
        <a:off x="2" y="3033059"/>
        <a:ext cx="727761" cy="311898"/>
      </dsp:txXfrm>
    </dsp:sp>
    <dsp:sp modelId="{C56D5E28-896B-4C52-8ED2-693174B4358B}">
      <dsp:nvSpPr>
        <dsp:cNvPr id="0" name=""/>
        <dsp:cNvSpPr/>
      </dsp:nvSpPr>
      <dsp:spPr>
        <a:xfrm rot="5400000">
          <a:off x="1793473" y="1603466"/>
          <a:ext cx="675778" cy="28072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5263704"/>
              <a:satOff val="31129"/>
              <a:lumOff val="-241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noProof="0" dirty="0"/>
            <a:t>second survey</a:t>
          </a:r>
        </a:p>
      </dsp:txBody>
      <dsp:txXfrm rot="-5400000">
        <a:off x="727762" y="2702167"/>
        <a:ext cx="2774213" cy="6098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6F82C3-2AAC-4922-98E3-F6724D7A96D7}">
      <dsp:nvSpPr>
        <dsp:cNvPr id="0" name=""/>
        <dsp:cNvSpPr/>
      </dsp:nvSpPr>
      <dsp:spPr>
        <a:xfrm>
          <a:off x="0" y="0"/>
          <a:ext cx="4057939" cy="27680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(1) Assign statements to basic ideas</a:t>
          </a:r>
          <a:endParaRPr lang="en-GB" sz="1800" kern="1200" noProof="0" dirty="0"/>
        </a:p>
      </dsp:txBody>
      <dsp:txXfrm>
        <a:off x="13513" y="13513"/>
        <a:ext cx="4030913" cy="249782"/>
      </dsp:txXfrm>
    </dsp:sp>
    <dsp:sp modelId="{10AC05B1-E447-4BE9-9BFF-83C8EA61C757}">
      <dsp:nvSpPr>
        <dsp:cNvPr id="0" name=""/>
        <dsp:cNvSpPr/>
      </dsp:nvSpPr>
      <dsp:spPr>
        <a:xfrm>
          <a:off x="0" y="299565"/>
          <a:ext cx="4057939" cy="215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40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GB" sz="1800" kern="1200" noProof="0" dirty="0"/>
        </a:p>
      </dsp:txBody>
      <dsp:txXfrm>
        <a:off x="0" y="299565"/>
        <a:ext cx="4057939" cy="215280"/>
      </dsp:txXfrm>
    </dsp:sp>
    <dsp:sp modelId="{FD6E8DD3-968E-434F-9D35-9CA4E7B2B7DC}">
      <dsp:nvSpPr>
        <dsp:cNvPr id="0" name=""/>
        <dsp:cNvSpPr/>
      </dsp:nvSpPr>
      <dsp:spPr>
        <a:xfrm>
          <a:off x="0" y="345248"/>
          <a:ext cx="4057939" cy="2337714"/>
        </a:xfrm>
        <a:prstGeom prst="roundRect">
          <a:avLst/>
        </a:prstGeom>
        <a:solidFill>
          <a:schemeClr val="accent3">
            <a:hueOff val="1527347"/>
            <a:satOff val="16605"/>
            <a:lumOff val="9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noProof="0" dirty="0"/>
            <a:t>(2) Assess quality in 6 categories (inductively generated from data)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noProof="0" dirty="0"/>
            <a:t>non-specific, misconception, BI clearly recognizable, BI weakly developed, BI strongly </a:t>
          </a:r>
          <a:r>
            <a:rPr lang="en-GB" sz="1800" kern="1200" noProof="0" dirty="0" err="1"/>
            <a:t>devolped</a:t>
          </a:r>
          <a:r>
            <a:rPr lang="en-GB" sz="1800" kern="1200" noProof="0" dirty="0"/>
            <a:t>/imprecise formulation, BI strongly developed &amp; </a:t>
          </a:r>
          <a:r>
            <a:rPr lang="en-GB" sz="1800" kern="1200" dirty="0"/>
            <a:t>adequately formulated</a:t>
          </a:r>
          <a:r>
            <a:rPr lang="en-GB" sz="1800" kern="1200" noProof="0" dirty="0"/>
            <a:t>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800" kern="1200" noProof="0" dirty="0"/>
        </a:p>
      </dsp:txBody>
      <dsp:txXfrm>
        <a:off x="114118" y="459366"/>
        <a:ext cx="3829703" cy="2109478"/>
      </dsp:txXfrm>
    </dsp:sp>
    <dsp:sp modelId="{75AA8154-4305-4D59-9632-1A090AB45247}">
      <dsp:nvSpPr>
        <dsp:cNvPr id="0" name=""/>
        <dsp:cNvSpPr/>
      </dsp:nvSpPr>
      <dsp:spPr>
        <a:xfrm>
          <a:off x="0" y="2654616"/>
          <a:ext cx="4057939" cy="133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40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GB" sz="1800" kern="1200" noProof="0" dirty="0"/>
        </a:p>
      </dsp:txBody>
      <dsp:txXfrm>
        <a:off x="0" y="2654616"/>
        <a:ext cx="4057939" cy="1331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0FC980-6A98-4981-98B5-D1E33F94B7D6}">
      <dsp:nvSpPr>
        <dsp:cNvPr id="0" name=""/>
        <dsp:cNvSpPr/>
      </dsp:nvSpPr>
      <dsp:spPr>
        <a:xfrm>
          <a:off x="433" y="63497"/>
          <a:ext cx="1689799" cy="10138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b="0" kern="1200" dirty="0">
              <a:solidFill>
                <a:schemeClr val="bg1"/>
              </a:solidFill>
            </a:rPr>
            <a:t>Survey 1-2:</a:t>
          </a:r>
          <a:r>
            <a:rPr lang="de-DE" sz="1300" b="1" kern="1200" dirty="0">
              <a:solidFill>
                <a:srgbClr val="FFFF00"/>
              </a:solidFill>
            </a:rPr>
            <a:t> Quality</a:t>
          </a:r>
          <a:r>
            <a:rPr lang="de-DE" sz="1300" kern="1200" dirty="0"/>
            <a:t> </a:t>
          </a:r>
          <a:r>
            <a:rPr lang="en-GB" sz="1300" kern="1200" noProof="0" dirty="0"/>
            <a:t>of statements belonging to </a:t>
          </a:r>
          <a:r>
            <a:rPr lang="en-GB" sz="1300" b="1" kern="1200" noProof="0" dirty="0">
              <a:solidFill>
                <a:srgbClr val="FFFF00"/>
              </a:solidFill>
            </a:rPr>
            <a:t>representability decreases</a:t>
          </a:r>
          <a:r>
            <a:rPr lang="en-GB" sz="1300" kern="1200" noProof="0" dirty="0">
              <a:solidFill>
                <a:srgbClr val="FFFF00"/>
              </a:solidFill>
            </a:rPr>
            <a:t> </a:t>
          </a:r>
          <a:r>
            <a:rPr lang="en-GB" sz="1300" kern="1200" noProof="0" dirty="0"/>
            <a:t>(small effect)</a:t>
          </a:r>
        </a:p>
      </dsp:txBody>
      <dsp:txXfrm>
        <a:off x="433" y="63497"/>
        <a:ext cx="1689799" cy="1013879"/>
      </dsp:txXfrm>
    </dsp:sp>
    <dsp:sp modelId="{830D01FC-9D7A-48E6-80E3-A7C1F4174480}">
      <dsp:nvSpPr>
        <dsp:cNvPr id="0" name=""/>
        <dsp:cNvSpPr/>
      </dsp:nvSpPr>
      <dsp:spPr>
        <a:xfrm>
          <a:off x="1859645" y="1233190"/>
          <a:ext cx="1689799" cy="10138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0" kern="1200" dirty="0">
              <a:solidFill>
                <a:schemeClr val="bg1"/>
              </a:solidFill>
            </a:rPr>
            <a:t>Survey 2: </a:t>
          </a:r>
          <a:r>
            <a:rPr lang="en-GB" sz="1300" b="1" kern="1200" dirty="0">
              <a:solidFill>
                <a:srgbClr val="FFC000"/>
              </a:solidFill>
            </a:rPr>
            <a:t>representability</a:t>
          </a:r>
          <a:r>
            <a:rPr lang="en-GB" sz="1300" kern="1200" dirty="0"/>
            <a:t> (including “0”) &amp; the </a:t>
          </a:r>
          <a:r>
            <a:rPr lang="en-GB" sz="1300" b="1" kern="1200" dirty="0">
              <a:solidFill>
                <a:srgbClr val="FFC000"/>
              </a:solidFill>
            </a:rPr>
            <a:t>grade</a:t>
          </a:r>
          <a:r>
            <a:rPr lang="en-GB" sz="1300" kern="1200" dirty="0"/>
            <a:t> achieved at the </a:t>
          </a:r>
          <a:r>
            <a:rPr lang="en-GB" sz="1300" b="1" kern="1200" dirty="0">
              <a:solidFill>
                <a:srgbClr val="FFC000"/>
              </a:solidFill>
            </a:rPr>
            <a:t>subject matter lecture</a:t>
          </a:r>
          <a:endParaRPr lang="en-US" sz="1300" b="1" kern="1200" dirty="0">
            <a:solidFill>
              <a:srgbClr val="FFC000"/>
            </a:solidFill>
          </a:endParaRPr>
        </a:p>
      </dsp:txBody>
      <dsp:txXfrm>
        <a:off x="1859645" y="1233190"/>
        <a:ext cx="1689799" cy="1013879"/>
      </dsp:txXfrm>
    </dsp:sp>
    <dsp:sp modelId="{AA36AD07-FE4B-4ED4-B4DB-F1996D7BD4BC}">
      <dsp:nvSpPr>
        <dsp:cNvPr id="0" name=""/>
        <dsp:cNvSpPr/>
      </dsp:nvSpPr>
      <dsp:spPr>
        <a:xfrm>
          <a:off x="1852267" y="78418"/>
          <a:ext cx="1689799" cy="10138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dirty="0">
              <a:solidFill>
                <a:schemeClr val="bg1"/>
              </a:solidFill>
            </a:rPr>
            <a:t>Survey 1:</a:t>
          </a:r>
          <a:r>
            <a:rPr lang="en-US" sz="1300" b="1" kern="1200" dirty="0">
              <a:solidFill>
                <a:srgbClr val="FFC000"/>
              </a:solidFill>
            </a:rPr>
            <a:t> statements</a:t>
          </a:r>
          <a:r>
            <a:rPr lang="en-US" sz="1300" kern="1200" dirty="0"/>
            <a:t> in general (excluding “0”) &amp; the </a:t>
          </a:r>
          <a:r>
            <a:rPr lang="en-US" sz="1300" b="1" kern="1200" dirty="0">
              <a:solidFill>
                <a:srgbClr val="FFC000"/>
              </a:solidFill>
            </a:rPr>
            <a:t>grade</a:t>
          </a:r>
          <a:r>
            <a:rPr lang="en-US" sz="1300" kern="1200" dirty="0"/>
            <a:t> reached at the </a:t>
          </a:r>
          <a:r>
            <a:rPr lang="en-US" sz="1300" b="1" kern="1200" dirty="0">
              <a:solidFill>
                <a:srgbClr val="FFC000"/>
              </a:solidFill>
            </a:rPr>
            <a:t>tutorial</a:t>
          </a:r>
          <a:endParaRPr lang="de-DE" sz="1300" b="1" kern="1200" dirty="0">
            <a:solidFill>
              <a:srgbClr val="FFC000"/>
            </a:solidFill>
          </a:endParaRPr>
        </a:p>
      </dsp:txBody>
      <dsp:txXfrm>
        <a:off x="1852267" y="78418"/>
        <a:ext cx="1689799" cy="1013879"/>
      </dsp:txXfrm>
    </dsp:sp>
    <dsp:sp modelId="{75C2DCA4-5303-4D08-A315-06D155BE59AF}">
      <dsp:nvSpPr>
        <dsp:cNvPr id="0" name=""/>
        <dsp:cNvSpPr/>
      </dsp:nvSpPr>
      <dsp:spPr>
        <a:xfrm>
          <a:off x="28602" y="1224234"/>
          <a:ext cx="1689799" cy="10138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b="0" kern="1200" dirty="0">
              <a:solidFill>
                <a:schemeClr val="bg1"/>
              </a:solidFill>
            </a:rPr>
            <a:t>Survey 1-2: </a:t>
          </a:r>
          <a:r>
            <a:rPr lang="de-DE" sz="1300" b="1" kern="1200" dirty="0">
              <a:solidFill>
                <a:srgbClr val="FFFF00"/>
              </a:solidFill>
            </a:rPr>
            <a:t>Quality</a:t>
          </a:r>
          <a:r>
            <a:rPr lang="de-DE" sz="1300" kern="1200" dirty="0"/>
            <a:t> </a:t>
          </a:r>
          <a:r>
            <a:rPr lang="en-GB" sz="1300" kern="1200" noProof="0" dirty="0"/>
            <a:t>of statements belonging to </a:t>
          </a:r>
          <a:r>
            <a:rPr lang="en-GB" sz="1300" b="1" kern="1200" noProof="0" dirty="0">
              <a:solidFill>
                <a:srgbClr val="FFFF00"/>
              </a:solidFill>
            </a:rPr>
            <a:t>predictability increases </a:t>
          </a:r>
          <a:r>
            <a:rPr lang="en-GB" sz="1300" kern="1200" noProof="0" dirty="0"/>
            <a:t>(medium effect)</a:t>
          </a:r>
          <a:endParaRPr lang="de-DE" sz="1300" kern="1200" dirty="0"/>
        </a:p>
      </dsp:txBody>
      <dsp:txXfrm>
        <a:off x="28602" y="1224234"/>
        <a:ext cx="1689799" cy="101387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48842C-F5BB-4871-BF60-715C17FB27ED}">
      <dsp:nvSpPr>
        <dsp:cNvPr id="0" name=""/>
        <dsp:cNvSpPr/>
      </dsp:nvSpPr>
      <dsp:spPr>
        <a:xfrm>
          <a:off x="0" y="1226537"/>
          <a:ext cx="8264525" cy="118777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>
              <a:solidFill>
                <a:srgbClr val="7030A0"/>
              </a:solidFill>
            </a:rPr>
            <a:t>Suggestion</a:t>
          </a:r>
          <a:r>
            <a:rPr lang="en-GB" sz="2400" kern="1200" dirty="0"/>
            <a:t>: improve ability to cast this first idea of predictability into a proper mathematical formulation</a:t>
          </a:r>
          <a:endParaRPr lang="en-US" sz="2400" kern="1200" dirty="0"/>
        </a:p>
      </dsp:txBody>
      <dsp:txXfrm>
        <a:off x="57982" y="1284519"/>
        <a:ext cx="8148561" cy="1071808"/>
      </dsp:txXfrm>
    </dsp:sp>
    <dsp:sp modelId="{A12E58E4-3C27-4614-BDAD-E37E8A610660}">
      <dsp:nvSpPr>
        <dsp:cNvPr id="0" name=""/>
        <dsp:cNvSpPr/>
      </dsp:nvSpPr>
      <dsp:spPr>
        <a:xfrm>
          <a:off x="0" y="2403460"/>
          <a:ext cx="8264525" cy="1187772"/>
        </a:xfrm>
        <a:prstGeom prst="roundRect">
          <a:avLst/>
        </a:prstGeom>
        <a:solidFill>
          <a:schemeClr val="accent5">
            <a:hueOff val="2631852"/>
            <a:satOff val="15564"/>
            <a:lumOff val="-12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>
              <a:solidFill>
                <a:srgbClr val="FF0000"/>
              </a:solidFill>
            </a:rPr>
            <a:t>What is missing? </a:t>
          </a:r>
          <a:r>
            <a:rPr lang="en-GB" sz="2400" kern="1200" dirty="0"/>
            <a:t>- the aspect or basic idea, respectively, of sequential continuity turns out to be gravely underrepresented</a:t>
          </a:r>
          <a:endParaRPr lang="en-US" sz="2400" kern="1200" dirty="0"/>
        </a:p>
      </dsp:txBody>
      <dsp:txXfrm>
        <a:off x="57982" y="2461442"/>
        <a:ext cx="8148561" cy="1071808"/>
      </dsp:txXfrm>
    </dsp:sp>
    <dsp:sp modelId="{A268E8FC-5493-4828-B339-4618E8BEEBC6}">
      <dsp:nvSpPr>
        <dsp:cNvPr id="0" name=""/>
        <dsp:cNvSpPr/>
      </dsp:nvSpPr>
      <dsp:spPr>
        <a:xfrm>
          <a:off x="0" y="0"/>
          <a:ext cx="8264525" cy="1187772"/>
        </a:xfrm>
        <a:prstGeom prst="roundRect">
          <a:avLst/>
        </a:prstGeom>
        <a:solidFill>
          <a:schemeClr val="accent5">
            <a:hueOff val="5263704"/>
            <a:satOff val="31129"/>
            <a:lumOff val="-241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FFFF00"/>
              </a:solidFill>
            </a:rPr>
            <a:t>Limitation</a:t>
          </a:r>
          <a:r>
            <a:rPr lang="en-US" sz="2400" kern="1200" dirty="0"/>
            <a:t>: the formulation “Under a continuous function I imagine …” does not invite the pre-service teachers to mention more than one basic idea.</a:t>
          </a:r>
          <a:endParaRPr lang="de-DE" sz="2400" kern="1200" dirty="0"/>
        </a:p>
      </dsp:txBody>
      <dsp:txXfrm>
        <a:off x="57982" y="57982"/>
        <a:ext cx="8148561" cy="10718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alibri Light" panose="020F030202020403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alibri Light" panose="020F0302020204030204" pitchFamily="34" charset="0"/>
              </a:defRPr>
            </a:lvl1pPr>
          </a:lstStyle>
          <a:p>
            <a:fld id="{4E30BB80-9868-F94D-8AE5-D8CFAE2E4F26}" type="datetimeFigureOut">
              <a:rPr lang="de-DE" smtClean="0"/>
              <a:pPr/>
              <a:t>05.07.2023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alibri Light" panose="020F030202020403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alibri Light" panose="020F0302020204030204" pitchFamily="34" charset="0"/>
              </a:defRPr>
            </a:lvl1pPr>
          </a:lstStyle>
          <a:p>
            <a:fld id="{19A298C3-CA33-C84D-B0E1-7CB4B1CC015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3951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83" rtl="0" eaLnBrk="1" latinLnBrk="0" hangingPunct="1">
      <a:defRPr sz="900" b="0" i="0" kern="1200">
        <a:solidFill>
          <a:schemeClr val="tx1"/>
        </a:solidFill>
        <a:latin typeface="Calibri Light" panose="020F0302020204030204" pitchFamily="34" charset="0"/>
        <a:ea typeface="+mn-ea"/>
        <a:cs typeface="+mn-cs"/>
      </a:defRPr>
    </a:lvl1pPr>
    <a:lvl2pPr marL="342892" algn="l" defTabSz="685783" rtl="0" eaLnBrk="1" latinLnBrk="0" hangingPunct="1">
      <a:defRPr sz="900" b="0" i="0" kern="1200">
        <a:solidFill>
          <a:schemeClr val="tx1"/>
        </a:solidFill>
        <a:latin typeface="Calibri Light" panose="020F0302020204030204" pitchFamily="34" charset="0"/>
        <a:ea typeface="+mn-ea"/>
        <a:cs typeface="+mn-cs"/>
      </a:defRPr>
    </a:lvl2pPr>
    <a:lvl3pPr marL="685783" algn="l" defTabSz="685783" rtl="0" eaLnBrk="1" latinLnBrk="0" hangingPunct="1">
      <a:defRPr sz="900" b="0" i="0" kern="1200">
        <a:solidFill>
          <a:schemeClr val="tx1"/>
        </a:solidFill>
        <a:latin typeface="Calibri Light" panose="020F0302020204030204" pitchFamily="34" charset="0"/>
        <a:ea typeface="+mn-ea"/>
        <a:cs typeface="+mn-cs"/>
      </a:defRPr>
    </a:lvl3pPr>
    <a:lvl4pPr marL="1028675" algn="l" defTabSz="685783" rtl="0" eaLnBrk="1" latinLnBrk="0" hangingPunct="1">
      <a:defRPr sz="900" b="0" i="0" kern="1200">
        <a:solidFill>
          <a:schemeClr val="tx1"/>
        </a:solidFill>
        <a:latin typeface="Calibri Light" panose="020F0302020204030204" pitchFamily="34" charset="0"/>
        <a:ea typeface="+mn-ea"/>
        <a:cs typeface="+mn-cs"/>
      </a:defRPr>
    </a:lvl4pPr>
    <a:lvl5pPr marL="1371566" algn="l" defTabSz="685783" rtl="0" eaLnBrk="1" latinLnBrk="0" hangingPunct="1">
      <a:defRPr sz="900" b="0" i="0" kern="1200">
        <a:solidFill>
          <a:schemeClr val="tx1"/>
        </a:solidFill>
        <a:latin typeface="Calibri Light" panose="020F0302020204030204" pitchFamily="34" charset="0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298C3-CA33-C84D-B0E1-7CB4B1CC0154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9250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A298C3-CA33-C84D-B0E1-7CB4B1CC0154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9535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-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EB48A3A9-5DBD-CA8C-4366-82892E5EA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950912"/>
            <a:ext cx="7560000" cy="2268537"/>
          </a:xfrm>
        </p:spPr>
        <p:txBody>
          <a:bodyPr anchor="b"/>
          <a:lstStyle>
            <a:lvl1pPr algn="l">
              <a:lnSpc>
                <a:spcPts val="5000"/>
              </a:lnSpc>
              <a:defRPr sz="4500" b="0" i="0"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54763820-69C2-AD99-FB54-EBEB24DBF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219450"/>
            <a:ext cx="7560000" cy="1090922"/>
          </a:xfrm>
        </p:spPr>
        <p:txBody>
          <a:bodyPr lIns="0">
            <a:noAutofit/>
          </a:bodyPr>
          <a:lstStyle>
            <a:lvl1pPr marL="0" indent="0" algn="l">
              <a:buNone/>
              <a:defRPr sz="1800" b="0" i="0" baseline="0">
                <a:latin typeface="+mn-lt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DE" dirty="0"/>
              <a:t>Master-Untertitelformat bearbeiten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D9A1085-ED65-B559-AE7A-FB381007B9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50825" y="268288"/>
            <a:ext cx="1775728" cy="48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52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D32508F5-B2AC-58FE-0408-4882BEF59F7F}"/>
              </a:ext>
            </a:extLst>
          </p:cNvPr>
          <p:cNvSpPr/>
          <p:nvPr userDrawn="1"/>
        </p:nvSpPr>
        <p:spPr>
          <a:xfrm>
            <a:off x="-1" y="1116000"/>
            <a:ext cx="9143999" cy="34210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latin typeface="Calibri Light" panose="020F030202020403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BFA250-EECC-C4C3-7D55-F5C823A54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F064994-FA18-C855-5A48-3F7ED730E0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0823" y="1419225"/>
            <a:ext cx="8389939" cy="2773362"/>
          </a:xfrm>
          <a:noFill/>
        </p:spPr>
        <p:txBody>
          <a:bodyPr wrap="square" tIns="0" rIns="0" bIns="0" anchor="t" anchorCtr="0">
            <a:noAutofit/>
          </a:bodyPr>
          <a:lstStyle>
            <a:lvl1pPr marL="0" indent="0">
              <a:lnSpc>
                <a:spcPct val="90000"/>
              </a:lnSpc>
              <a:spcAft>
                <a:spcPts val="375"/>
              </a:spcAft>
              <a:buNone/>
              <a:defRPr sz="1350" b="0" i="0">
                <a:solidFill>
                  <a:schemeClr val="bg1"/>
                </a:solidFill>
                <a:latin typeface="+mn-lt"/>
                <a:cs typeface="Calibri Light" panose="020F0302020204030204" pitchFamily="34" charset="0"/>
              </a:defRPr>
            </a:lvl1pPr>
            <a:lvl2pPr marL="252000" indent="0">
              <a:lnSpc>
                <a:spcPct val="90000"/>
              </a:lnSpc>
              <a:spcAft>
                <a:spcPts val="0"/>
              </a:spcAft>
              <a:buNone/>
              <a:defRPr sz="135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252000" indent="0">
              <a:lnSpc>
                <a:spcPct val="90000"/>
              </a:lnSpc>
              <a:spcAft>
                <a:spcPts val="0"/>
              </a:spcAft>
              <a:buNone/>
              <a:defRPr sz="135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252000" indent="0">
              <a:lnSpc>
                <a:spcPct val="90000"/>
              </a:lnSpc>
              <a:spcAft>
                <a:spcPts val="0"/>
              </a:spcAft>
              <a:buNone/>
              <a:defRPr sz="135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252000" indent="0">
              <a:lnSpc>
                <a:spcPct val="90000"/>
              </a:lnSpc>
              <a:spcAft>
                <a:spcPts val="0"/>
              </a:spcAft>
              <a:buNone/>
              <a:defRPr sz="135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83791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0E68FD-E530-292F-351B-4962412B5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252000"/>
            <a:ext cx="8640000" cy="864000"/>
          </a:xfrm>
        </p:spPr>
        <p:txBody>
          <a:bodyPr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0F2429-7D1B-F824-B259-E8DCD3A20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419225"/>
            <a:ext cx="8389938" cy="2988000"/>
          </a:xfrm>
        </p:spPr>
        <p:txBody>
          <a:bodyPr>
            <a:noAutofit/>
          </a:bodyPr>
          <a:lstStyle>
            <a:lvl2pPr>
              <a:spcBef>
                <a:spcPts val="200"/>
              </a:spcBef>
              <a:defRPr/>
            </a:lvl2pPr>
            <a:lvl3pPr>
              <a:spcBef>
                <a:spcPts val="200"/>
              </a:spcBef>
              <a:defRPr/>
            </a:lvl3pPr>
            <a:lvl4pPr>
              <a:spcBef>
                <a:spcPts val="200"/>
              </a:spcBef>
              <a:defRPr/>
            </a:lvl4pPr>
            <a:lvl5pPr>
              <a:spcBef>
                <a:spcPts val="200"/>
              </a:spcBef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5CE11E-0EE0-3708-A4B4-6BD86C76A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 Januar 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8A7A72-755A-034C-EF48-B9A3471E2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/>
              <a:t>S. Götz, A. Spannagl and R. Steinbauer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42C0A5-ADFB-7F17-EF61-5F809355A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9B55-214A-9244-B2C4-88C435D949E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127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419EC9-6882-0BF7-5663-D864B3D37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D84DC3-3145-C73B-5D45-CD29A45127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825" y="1419225"/>
            <a:ext cx="4140000" cy="2988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F07955-52E1-CB01-7736-87386E74B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50825" y="1419225"/>
            <a:ext cx="4140000" cy="2988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395F6D-8038-B304-E336-B21A2D9C4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 Januar 2023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584AFB6-A175-D11E-2098-7736F2294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/>
              <a:t>S. Götz, A. Spannagl and R. Steinbauer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3388A9-2DFB-4B6F-2DC6-73CB885F9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9B55-214A-9244-B2C4-88C435D949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2297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419EC9-6882-0BF7-5663-D864B3D37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F07955-52E1-CB01-7736-87386E74B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9587" y="1419225"/>
            <a:ext cx="4571237" cy="2988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395F6D-8038-B304-E336-B21A2D9C4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 Januar 2023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584AFB6-A175-D11E-2098-7736F2294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/>
              <a:t>S. Götz, A. Spannagl and R. Steinbauer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3388A9-2DFB-4B6F-2DC6-73CB885F9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9B55-214A-9244-B2C4-88C435D949E0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FA09A77C-9E9D-07EB-3B19-9FE991F53B2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492250"/>
            <a:ext cx="4067175" cy="2879725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platzhalter 5">
            <a:extLst>
              <a:ext uri="{FF2B5EF4-FFF2-40B4-BE49-F238E27FC236}">
                <a16:creationId xmlns:a16="http://schemas.microsoft.com/office/drawing/2014/main" id="{5BA5E70F-65BB-5089-9B29-F9EEEE479FC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50825" y="4374000"/>
            <a:ext cx="3816350" cy="108000"/>
          </a:xfrm>
        </p:spPr>
        <p:txBody>
          <a:bodyPr anchor="b" anchorCtr="0">
            <a:noAutofit/>
          </a:bodyPr>
          <a:lstStyle>
            <a:lvl1pPr marL="0" indent="0" algn="r">
              <a:buFontTx/>
              <a:buNone/>
              <a:defRPr sz="650" b="0" i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180000" indent="0" algn="r">
              <a:buFontTx/>
              <a:buNone/>
              <a:defRPr sz="700" b="0" i="1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360000" indent="0" algn="r">
              <a:buFontTx/>
              <a:buNone/>
              <a:defRPr sz="700" b="0" i="1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540000" indent="0" algn="r">
              <a:buFontTx/>
              <a:buNone/>
              <a:defRPr sz="700" b="0" i="1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720000" indent="0" algn="r">
              <a:buFontTx/>
              <a:buNone/>
              <a:defRPr sz="700" b="0" i="1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372970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Hochforma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E2C2B0B3-5F61-C93D-3649-D4CBEEA37623}"/>
              </a:ext>
            </a:extLst>
          </p:cNvPr>
          <p:cNvSpPr/>
          <p:nvPr userDrawn="1"/>
        </p:nvSpPr>
        <p:spPr>
          <a:xfrm>
            <a:off x="0" y="1492250"/>
            <a:ext cx="4067175" cy="28797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latin typeface="Calibri Light" panose="020F030202020403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419EC9-6882-0BF7-5663-D864B3D37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F07955-52E1-CB01-7736-87386E74B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9587" y="1419225"/>
            <a:ext cx="4571237" cy="2988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395F6D-8038-B304-E336-B21A2D9C4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 Januar 2023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584AFB6-A175-D11E-2098-7736F2294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/>
              <a:t>S. Götz, A. Spannagl and R. Steinbauer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3388A9-2DFB-4B6F-2DC6-73CB885F9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9B55-214A-9244-B2C4-88C435D949E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1728A5EF-15C5-305F-EDBC-772CC0D181B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1492250"/>
            <a:ext cx="4067175" cy="2879725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Textplatzhalter 5">
            <a:extLst>
              <a:ext uri="{FF2B5EF4-FFF2-40B4-BE49-F238E27FC236}">
                <a16:creationId xmlns:a16="http://schemas.microsoft.com/office/drawing/2014/main" id="{4CF170C1-6E13-FBBF-1788-DDD6548C327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50825" y="4374000"/>
            <a:ext cx="3816350" cy="108000"/>
          </a:xfrm>
        </p:spPr>
        <p:txBody>
          <a:bodyPr anchor="b" anchorCtr="0">
            <a:noAutofit/>
          </a:bodyPr>
          <a:lstStyle>
            <a:lvl1pPr marL="0" indent="0" algn="r">
              <a:buFontTx/>
              <a:buNone/>
              <a:defRPr sz="650" b="0" i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180000" indent="0" algn="r">
              <a:buFontTx/>
              <a:buNone/>
              <a:defRPr sz="700" b="0" i="1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360000" indent="0" algn="r">
              <a:buFontTx/>
              <a:buNone/>
              <a:defRPr sz="700" b="0" i="1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540000" indent="0" algn="r">
              <a:buFontTx/>
              <a:buNone/>
              <a:defRPr sz="700" b="0" i="1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720000" indent="0" algn="r">
              <a:buFontTx/>
              <a:buNone/>
              <a:defRPr sz="700" b="0" i="1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69595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, autoEinpassung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E2C2B0B3-5F61-C93D-3649-D4CBEEA37623}"/>
              </a:ext>
            </a:extLst>
          </p:cNvPr>
          <p:cNvSpPr/>
          <p:nvPr userDrawn="1"/>
        </p:nvSpPr>
        <p:spPr>
          <a:xfrm>
            <a:off x="0" y="1492250"/>
            <a:ext cx="4572000" cy="2879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latin typeface="Calibri Light" panose="020F030202020403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419EC9-6882-0BF7-5663-D864B3D37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F07955-52E1-CB01-7736-87386E74B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23649" y="1419225"/>
            <a:ext cx="4067175" cy="2988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395F6D-8038-B304-E336-B21A2D9C4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 Januar 2023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584AFB6-A175-D11E-2098-7736F2294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/>
              <a:t>S. Götz, A. Spannagl and R. Steinbauer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3388A9-2DFB-4B6F-2DC6-73CB885F9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9B55-214A-9244-B2C4-88C435D949E0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F91FD331-83AA-35A7-CEDD-4E3ADE947D1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1492250"/>
            <a:ext cx="2254250" cy="2879725"/>
          </a:xfrm>
        </p:spPr>
        <p:txBody>
          <a:bodyPr/>
          <a:lstStyle/>
          <a:p>
            <a:endParaRPr lang="de-DE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1FC04760-CB10-6DAC-F4D1-29C85D78BE9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318401" y="1492250"/>
            <a:ext cx="2253600" cy="2879725"/>
          </a:xfrm>
        </p:spPr>
        <p:txBody>
          <a:bodyPr/>
          <a:lstStyle/>
          <a:p>
            <a:endParaRPr lang="de-DE"/>
          </a:p>
        </p:txBody>
      </p:sp>
      <p:sp>
        <p:nvSpPr>
          <p:cNvPr id="3" name="Textplatzhalter 5">
            <a:extLst>
              <a:ext uri="{FF2B5EF4-FFF2-40B4-BE49-F238E27FC236}">
                <a16:creationId xmlns:a16="http://schemas.microsoft.com/office/drawing/2014/main" id="{732466D7-17CE-A03E-912D-56AF5F3FC34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50825" y="4374000"/>
            <a:ext cx="2003425" cy="118800"/>
          </a:xfrm>
        </p:spPr>
        <p:txBody>
          <a:bodyPr anchor="b" anchorCtr="0">
            <a:noAutofit/>
          </a:bodyPr>
          <a:lstStyle>
            <a:lvl1pPr marL="0" indent="0" algn="r">
              <a:buFontTx/>
              <a:buNone/>
              <a:defRPr sz="650" b="0" i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180000" indent="0" algn="r">
              <a:buFontTx/>
              <a:buNone/>
              <a:defRPr sz="700" b="0" i="1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360000" indent="0" algn="r">
              <a:buFontTx/>
              <a:buNone/>
              <a:defRPr sz="700" b="0" i="1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540000" indent="0" algn="r">
              <a:buFontTx/>
              <a:buNone/>
              <a:defRPr sz="700" b="0" i="1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720000" indent="0" algn="r">
              <a:buFontTx/>
              <a:buNone/>
              <a:defRPr sz="700" b="0" i="1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8FA671EB-1EA7-43DB-305D-77E170F8C6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318401" y="4374000"/>
            <a:ext cx="2253599" cy="108000"/>
          </a:xfrm>
        </p:spPr>
        <p:txBody>
          <a:bodyPr anchor="b" anchorCtr="0">
            <a:noAutofit/>
          </a:bodyPr>
          <a:lstStyle>
            <a:lvl1pPr marL="0" indent="0" algn="r">
              <a:buFontTx/>
              <a:buNone/>
              <a:defRPr sz="650" b="0" i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180000" indent="0" algn="r">
              <a:buFontTx/>
              <a:buNone/>
              <a:defRPr sz="700" b="0" i="1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360000" indent="0" algn="r">
              <a:buFontTx/>
              <a:buNone/>
              <a:defRPr sz="700" b="0" i="1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540000" indent="0" algn="r">
              <a:buFontTx/>
              <a:buNone/>
              <a:defRPr sz="700" b="0" i="1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720000" indent="0" algn="r">
              <a:buFontTx/>
              <a:buNone/>
              <a:defRPr sz="700" b="0" i="1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824467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, nicht automatisch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E2C2B0B3-5F61-C93D-3649-D4CBEEA37623}"/>
              </a:ext>
            </a:extLst>
          </p:cNvPr>
          <p:cNvSpPr/>
          <p:nvPr userDrawn="1"/>
        </p:nvSpPr>
        <p:spPr>
          <a:xfrm>
            <a:off x="0" y="1492250"/>
            <a:ext cx="4572000" cy="28797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latin typeface="Calibri Light" panose="020F030202020403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419EC9-6882-0BF7-5663-D864B3D37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F07955-52E1-CB01-7736-87386E74B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23649" y="1419225"/>
            <a:ext cx="4067175" cy="2988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395F6D-8038-B304-E336-B21A2D9C4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 Januar 2023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584AFB6-A175-D11E-2098-7736F2294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/>
              <a:t>S. Götz, A. Spannagl and R. Steinbauer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3388A9-2DFB-4B6F-2DC6-73CB885F9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9B55-214A-9244-B2C4-88C435D949E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1728A5EF-15C5-305F-EDBC-772CC0D181B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" y="1492250"/>
            <a:ext cx="2253600" cy="2879725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Inhaltsplatzhalter 7">
            <a:extLst>
              <a:ext uri="{FF2B5EF4-FFF2-40B4-BE49-F238E27FC236}">
                <a16:creationId xmlns:a16="http://schemas.microsoft.com/office/drawing/2014/main" id="{7CD2EE3A-67B7-F9CA-F946-17074EC1B40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318400" y="1492250"/>
            <a:ext cx="2253600" cy="2879725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4D3A15A4-EE7A-C582-78E9-52BAD51C298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50825" y="4374000"/>
            <a:ext cx="2003425" cy="108000"/>
          </a:xfrm>
        </p:spPr>
        <p:txBody>
          <a:bodyPr anchor="b" anchorCtr="0">
            <a:noAutofit/>
          </a:bodyPr>
          <a:lstStyle>
            <a:lvl1pPr marL="0" indent="0" algn="r">
              <a:buFontTx/>
              <a:buNone/>
              <a:defRPr sz="650" b="0" i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180000" indent="0" algn="r">
              <a:buFontTx/>
              <a:buNone/>
              <a:defRPr sz="700" b="0" i="1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360000" indent="0" algn="r">
              <a:buFontTx/>
              <a:buNone/>
              <a:defRPr sz="700" b="0" i="1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540000" indent="0" algn="r">
              <a:buFontTx/>
              <a:buNone/>
              <a:defRPr sz="700" b="0" i="1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720000" indent="0" algn="r">
              <a:buFontTx/>
              <a:buNone/>
              <a:defRPr sz="700" b="0" i="1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Textplatzhalter 5">
            <a:extLst>
              <a:ext uri="{FF2B5EF4-FFF2-40B4-BE49-F238E27FC236}">
                <a16:creationId xmlns:a16="http://schemas.microsoft.com/office/drawing/2014/main" id="{9C62F5DC-DB60-7139-3F35-A9F753E6D16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318401" y="4374000"/>
            <a:ext cx="2253599" cy="108000"/>
          </a:xfrm>
        </p:spPr>
        <p:txBody>
          <a:bodyPr anchor="b" anchorCtr="0">
            <a:noAutofit/>
          </a:bodyPr>
          <a:lstStyle>
            <a:lvl1pPr marL="0" indent="0" algn="r">
              <a:buFontTx/>
              <a:buNone/>
              <a:defRPr sz="650" b="0" i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180000" indent="0" algn="r">
              <a:buFontTx/>
              <a:buNone/>
              <a:defRPr sz="700" b="0" i="1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360000" indent="0" algn="r">
              <a:buFontTx/>
              <a:buNone/>
              <a:defRPr sz="700" b="0" i="1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540000" indent="0" algn="r">
              <a:buFontTx/>
              <a:buNone/>
              <a:defRPr sz="700" b="0" i="1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720000" indent="0" algn="r">
              <a:buFontTx/>
              <a:buNone/>
              <a:defRPr sz="700" b="0" i="1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39550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419EC9-6882-0BF7-5663-D864B3D37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F07955-52E1-CB01-7736-87386E74B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0825" y="1419225"/>
            <a:ext cx="4571237" cy="2988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395F6D-8038-B304-E336-B21A2D9C4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 Januar 2023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584AFB6-A175-D11E-2098-7736F2294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/>
              <a:t>S. Götz, A. Spannagl and R. Steinbauer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3388A9-2DFB-4B6F-2DC6-73CB885F9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9B55-214A-9244-B2C4-88C435D949E0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Bildplatzhalter 8">
            <a:extLst>
              <a:ext uri="{FF2B5EF4-FFF2-40B4-BE49-F238E27FC236}">
                <a16:creationId xmlns:a16="http://schemas.microsoft.com/office/drawing/2014/main" id="{518F38AF-1789-E9E2-EFCE-A57E454A90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76825" y="1492250"/>
            <a:ext cx="4067175" cy="2879725"/>
          </a:xfrm>
        </p:spPr>
        <p:txBody>
          <a:bodyPr/>
          <a:lstStyle/>
          <a:p>
            <a:endParaRPr lang="de-DE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E922E0EB-3A2F-1028-2ED4-8710F34C1AC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076825" y="4374000"/>
            <a:ext cx="2253599" cy="108000"/>
          </a:xfrm>
        </p:spPr>
        <p:txBody>
          <a:bodyPr anchor="b" anchorCtr="0">
            <a:noAutofit/>
          </a:bodyPr>
          <a:lstStyle>
            <a:lvl1pPr marL="0" indent="0" algn="l">
              <a:buFontTx/>
              <a:buNone/>
              <a:defRPr sz="650" b="0" i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180000" indent="0" algn="r">
              <a:buFontTx/>
              <a:buNone/>
              <a:defRPr sz="700" b="0" i="1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360000" indent="0" algn="r">
              <a:buFontTx/>
              <a:buNone/>
              <a:defRPr sz="700" b="0" i="1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540000" indent="0" algn="r">
              <a:buFontTx/>
              <a:buNone/>
              <a:defRPr sz="700" b="0" i="1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720000" indent="0" algn="r">
              <a:buFontTx/>
              <a:buNone/>
              <a:defRPr sz="700" b="0" i="1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9234965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palten mit Subheads zB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CD06B8-A1E2-5251-CBFA-A80FF9BA3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273844"/>
            <a:ext cx="8640000" cy="864000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4A8320-F5FD-CF14-49C1-1C7C3D322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000" y="1137845"/>
            <a:ext cx="4140000" cy="568810"/>
          </a:xfrm>
        </p:spPr>
        <p:txBody>
          <a:bodyPr anchor="b">
            <a:normAutofit/>
          </a:bodyPr>
          <a:lstStyle>
            <a:lvl1pPr marL="0" indent="0" algn="ctr">
              <a:spcAft>
                <a:spcPts val="0"/>
              </a:spcAft>
              <a:buNone/>
              <a:defRPr sz="1500" b="0">
                <a:solidFill>
                  <a:schemeClr val="accent1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6B0445-9FA0-6FFF-E338-D255B4CF8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2000" y="1737401"/>
            <a:ext cx="4140000" cy="2669824"/>
          </a:xfrm>
        </p:spPr>
        <p:txBody>
          <a:bodyPr/>
          <a:lstStyle>
            <a:lvl1pPr>
              <a:spcAft>
                <a:spcPts val="250"/>
              </a:spcAft>
              <a:defRPr sz="1500"/>
            </a:lvl1pPr>
            <a:lvl2pPr>
              <a:spcAft>
                <a:spcPts val="250"/>
              </a:spcAft>
              <a:defRPr sz="1350"/>
            </a:lvl2pPr>
            <a:lvl3pPr>
              <a:spcAft>
                <a:spcPts val="250"/>
              </a:spcAft>
              <a:defRPr sz="1200"/>
            </a:lvl3pPr>
            <a:lvl4pPr>
              <a:spcAft>
                <a:spcPts val="250"/>
              </a:spcAft>
              <a:defRPr sz="1200"/>
            </a:lvl4pPr>
            <a:lvl5pPr>
              <a:spcAft>
                <a:spcPts val="250"/>
              </a:spcAft>
              <a:defRPr sz="12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9027163-84B6-C526-D0DD-03F7265D77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2000" y="1137845"/>
            <a:ext cx="4140000" cy="568810"/>
          </a:xfrm>
        </p:spPr>
        <p:txBody>
          <a:bodyPr anchor="b">
            <a:normAutofit/>
          </a:bodyPr>
          <a:lstStyle>
            <a:lvl1pPr marL="0" indent="0" algn="ctr">
              <a:spcAft>
                <a:spcPts val="0"/>
              </a:spcAft>
              <a:buNone/>
              <a:defRPr sz="1500" b="0">
                <a:solidFill>
                  <a:schemeClr val="accent1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F7776BA-F788-C55F-3FC5-49A69CE5A1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2000" y="1737401"/>
            <a:ext cx="4140000" cy="2669824"/>
          </a:xfrm>
        </p:spPr>
        <p:txBody>
          <a:bodyPr/>
          <a:lstStyle>
            <a:lvl1pPr>
              <a:spcAft>
                <a:spcPts val="250"/>
              </a:spcAft>
              <a:defRPr sz="1500"/>
            </a:lvl1pPr>
            <a:lvl2pPr>
              <a:spcAft>
                <a:spcPts val="250"/>
              </a:spcAft>
              <a:defRPr sz="1350"/>
            </a:lvl2pPr>
            <a:lvl3pPr>
              <a:spcAft>
                <a:spcPts val="250"/>
              </a:spcAft>
              <a:defRPr sz="1200"/>
            </a:lvl3pPr>
            <a:lvl4pPr>
              <a:spcAft>
                <a:spcPts val="250"/>
              </a:spcAft>
              <a:defRPr sz="1200"/>
            </a:lvl4pPr>
            <a:lvl5pPr>
              <a:spcAft>
                <a:spcPts val="250"/>
              </a:spcAft>
              <a:defRPr sz="12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5C099D0-C600-D3E7-43E6-9E62BFAA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 Januar 2023</a:t>
            </a:r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B28A75D-3FBC-0EA4-68B6-637BD20F8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/>
              <a:t>S. Götz, A. Spannagl and R. Steinbauer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775DA80-265D-1EBE-6354-F96BD563F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9B55-214A-9244-B2C4-88C435D949E0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8EB2925B-B190-85BB-588C-9452B69D3001}"/>
              </a:ext>
            </a:extLst>
          </p:cNvPr>
          <p:cNvCxnSpPr>
            <a:cxnSpLocks/>
          </p:cNvCxnSpPr>
          <p:nvPr userDrawn="1"/>
        </p:nvCxnSpPr>
        <p:spPr>
          <a:xfrm>
            <a:off x="252000" y="1692000"/>
            <a:ext cx="41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CAE21021-4260-8703-1C17-3F931232E49C}"/>
              </a:ext>
            </a:extLst>
          </p:cNvPr>
          <p:cNvCxnSpPr>
            <a:cxnSpLocks/>
          </p:cNvCxnSpPr>
          <p:nvPr userDrawn="1"/>
        </p:nvCxnSpPr>
        <p:spPr>
          <a:xfrm>
            <a:off x="4752000" y="1692000"/>
            <a:ext cx="41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7492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palten mit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CD06B8-A1E2-5251-CBFA-A80FF9BA3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273844"/>
            <a:ext cx="8640000" cy="864000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4A8320-F5FD-CF14-49C1-1C7C3D322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000" y="1137844"/>
            <a:ext cx="2700000" cy="554156"/>
          </a:xfrm>
        </p:spPr>
        <p:txBody>
          <a:bodyPr anchor="b" anchorCtr="0">
            <a:normAutofit/>
          </a:bodyPr>
          <a:lstStyle>
            <a:lvl1pPr marL="0" indent="0" algn="ctr">
              <a:spcAft>
                <a:spcPts val="0"/>
              </a:spcAft>
              <a:buNone/>
              <a:defRPr sz="1500" b="0" i="0" u="none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5C099D0-C600-D3E7-43E6-9E62BFAA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 Januar 2023</a:t>
            </a:r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B28A75D-3FBC-0EA4-68B6-637BD20F8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/>
              <a:t>S. Götz, A. Spannagl and R. Steinbauer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775DA80-265D-1EBE-6354-F96BD563F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9B55-214A-9244-B2C4-88C435D949E0}" type="slidenum">
              <a:rPr lang="de-DE" smtClean="0"/>
              <a:t>‹Nr.›</a:t>
            </a:fld>
            <a:endParaRPr lang="de-DE"/>
          </a:p>
        </p:txBody>
      </p:sp>
      <p:sp>
        <p:nvSpPr>
          <p:cNvPr id="16" name="Textplatzhalter 2">
            <a:extLst>
              <a:ext uri="{FF2B5EF4-FFF2-40B4-BE49-F238E27FC236}">
                <a16:creationId xmlns:a16="http://schemas.microsoft.com/office/drawing/2014/main" id="{36B1DFE9-EB79-CAFE-DE69-CB140E6D30D8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222000" y="1137844"/>
            <a:ext cx="2700000" cy="554156"/>
          </a:xfrm>
        </p:spPr>
        <p:txBody>
          <a:bodyPr anchor="b" anchorCtr="0">
            <a:normAutofit/>
          </a:bodyPr>
          <a:lstStyle>
            <a:lvl1pPr marL="0" indent="0" algn="ctr">
              <a:spcAft>
                <a:spcPts val="0"/>
              </a:spcAft>
              <a:buNone/>
              <a:defRPr sz="1500" b="0" i="0" u="none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8" name="Textplatzhalter 2">
            <a:extLst>
              <a:ext uri="{FF2B5EF4-FFF2-40B4-BE49-F238E27FC236}">
                <a16:creationId xmlns:a16="http://schemas.microsoft.com/office/drawing/2014/main" id="{9096A13F-AC91-C577-8CFB-9E4B1824B640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6192000" y="1137844"/>
            <a:ext cx="2700000" cy="554156"/>
          </a:xfrm>
        </p:spPr>
        <p:txBody>
          <a:bodyPr anchor="b" anchorCtr="0">
            <a:normAutofit/>
          </a:bodyPr>
          <a:lstStyle>
            <a:lvl1pPr marL="0" indent="0" algn="ctr">
              <a:spcAft>
                <a:spcPts val="0"/>
              </a:spcAft>
              <a:buNone/>
              <a:defRPr sz="1500" b="0" i="0" u="none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BA1A62A-1A50-148A-6451-9EBFA9ED5675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50826" y="1737401"/>
            <a:ext cx="2700000" cy="2669824"/>
          </a:xfrm>
        </p:spPr>
        <p:txBody>
          <a:bodyPr/>
          <a:lstStyle>
            <a:lvl1pPr>
              <a:spcAft>
                <a:spcPts val="250"/>
              </a:spcAft>
              <a:defRPr sz="1400"/>
            </a:lvl1pPr>
            <a:lvl2pPr>
              <a:spcAft>
                <a:spcPts val="250"/>
              </a:spcAft>
              <a:defRPr sz="1250"/>
            </a:lvl2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0" name="Inhaltsplatzhalter 5">
            <a:extLst>
              <a:ext uri="{FF2B5EF4-FFF2-40B4-BE49-F238E27FC236}">
                <a16:creationId xmlns:a16="http://schemas.microsoft.com/office/drawing/2014/main" id="{8D50A665-8FFA-57CF-E520-C47700D9C4B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222000" y="1737401"/>
            <a:ext cx="2700000" cy="2669824"/>
          </a:xfrm>
        </p:spPr>
        <p:txBody>
          <a:bodyPr/>
          <a:lstStyle>
            <a:lvl1pPr>
              <a:spcAft>
                <a:spcPts val="250"/>
              </a:spcAft>
              <a:defRPr sz="1400"/>
            </a:lvl1pPr>
            <a:lvl2pPr>
              <a:spcAft>
                <a:spcPts val="250"/>
              </a:spcAft>
              <a:defRPr sz="1250"/>
            </a:lvl2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1" name="Inhaltsplatzhalter 5">
            <a:extLst>
              <a:ext uri="{FF2B5EF4-FFF2-40B4-BE49-F238E27FC236}">
                <a16:creationId xmlns:a16="http://schemas.microsoft.com/office/drawing/2014/main" id="{229E8EF7-210C-1290-FCD7-71AE1D7D5B50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192000" y="1737401"/>
            <a:ext cx="2700000" cy="2669824"/>
          </a:xfrm>
        </p:spPr>
        <p:txBody>
          <a:bodyPr/>
          <a:lstStyle>
            <a:lvl1pPr>
              <a:spcAft>
                <a:spcPts val="250"/>
              </a:spcAft>
              <a:defRPr sz="1400"/>
            </a:lvl1pPr>
            <a:lvl2pPr>
              <a:spcAft>
                <a:spcPts val="250"/>
              </a:spcAft>
              <a:defRPr sz="1250"/>
            </a:lvl2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6EDE5DF8-451D-F38F-A20F-884772F97EBE}"/>
              </a:ext>
            </a:extLst>
          </p:cNvPr>
          <p:cNvCxnSpPr>
            <a:cxnSpLocks/>
          </p:cNvCxnSpPr>
          <p:nvPr userDrawn="1"/>
        </p:nvCxnSpPr>
        <p:spPr>
          <a:xfrm>
            <a:off x="250825" y="1692000"/>
            <a:ext cx="27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E102C3D9-7C59-9578-5D6B-A331D3A202DB}"/>
              </a:ext>
            </a:extLst>
          </p:cNvPr>
          <p:cNvCxnSpPr>
            <a:cxnSpLocks/>
          </p:cNvCxnSpPr>
          <p:nvPr userDrawn="1"/>
        </p:nvCxnSpPr>
        <p:spPr>
          <a:xfrm>
            <a:off x="3222000" y="1692000"/>
            <a:ext cx="27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29ABA6B6-CA75-EC82-D2D7-F79941E04079}"/>
              </a:ext>
            </a:extLst>
          </p:cNvPr>
          <p:cNvCxnSpPr>
            <a:cxnSpLocks/>
          </p:cNvCxnSpPr>
          <p:nvPr userDrawn="1"/>
        </p:nvCxnSpPr>
        <p:spPr>
          <a:xfrm>
            <a:off x="6190825" y="1692000"/>
            <a:ext cx="27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207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- cover - BLA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EB48A3A9-5DBD-CA8C-4366-82892E5EA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950912"/>
            <a:ext cx="7560000" cy="2268537"/>
          </a:xfrm>
        </p:spPr>
        <p:txBody>
          <a:bodyPr anchor="b"/>
          <a:lstStyle>
            <a:lvl1pPr algn="l">
              <a:lnSpc>
                <a:spcPts val="50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54763820-69C2-AD99-FB54-EBEB24DBF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219450"/>
            <a:ext cx="7560000" cy="1090922"/>
          </a:xfrm>
        </p:spPr>
        <p:txBody>
          <a:bodyPr lIns="0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DE" dirty="0"/>
              <a:t>Master-Untertitelformat bearbeiten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D9A1085-ED65-B559-AE7A-FB381007B9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50825" y="268288"/>
            <a:ext cx="1775728" cy="48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931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palten mit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CD06B8-A1E2-5251-CBFA-A80FF9BA3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273844"/>
            <a:ext cx="8640000" cy="864000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4A8320-F5FD-CF14-49C1-1C7C3D322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000" y="1137844"/>
            <a:ext cx="1980000" cy="554156"/>
          </a:xfrm>
        </p:spPr>
        <p:txBody>
          <a:bodyPr anchor="b" anchorCtr="0">
            <a:normAutofit/>
          </a:bodyPr>
          <a:lstStyle>
            <a:lvl1pPr marL="0" indent="0" algn="ctr">
              <a:spcAft>
                <a:spcPts val="0"/>
              </a:spcAft>
              <a:buNone/>
              <a:defRPr sz="1500" b="0" i="0" u="none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5C099D0-C600-D3E7-43E6-9E62BFAA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 Januar 2023</a:t>
            </a:r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B28A75D-3FBC-0EA4-68B6-637BD20F8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/>
              <a:t>S. Götz, A. Spannagl and R. Steinbauer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775DA80-265D-1EBE-6354-F96BD563F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9B55-214A-9244-B2C4-88C435D949E0}" type="slidenum">
              <a:rPr lang="de-DE" smtClean="0"/>
              <a:t>‹Nr.›</a:t>
            </a:fld>
            <a:endParaRPr lang="de-DE"/>
          </a:p>
        </p:txBody>
      </p:sp>
      <p:sp>
        <p:nvSpPr>
          <p:cNvPr id="16" name="Textplatzhalter 2">
            <a:extLst>
              <a:ext uri="{FF2B5EF4-FFF2-40B4-BE49-F238E27FC236}">
                <a16:creationId xmlns:a16="http://schemas.microsoft.com/office/drawing/2014/main" id="{36B1DFE9-EB79-CAFE-DE69-CB140E6D30D8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472392" y="1137844"/>
            <a:ext cx="1980000" cy="554156"/>
          </a:xfrm>
        </p:spPr>
        <p:txBody>
          <a:bodyPr anchor="b" anchorCtr="0">
            <a:normAutofit/>
          </a:bodyPr>
          <a:lstStyle>
            <a:lvl1pPr marL="0" indent="0" algn="ctr">
              <a:spcAft>
                <a:spcPts val="0"/>
              </a:spcAft>
              <a:buNone/>
              <a:defRPr sz="1500" b="0" i="0" u="none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8" name="Textplatzhalter 2">
            <a:extLst>
              <a:ext uri="{FF2B5EF4-FFF2-40B4-BE49-F238E27FC236}">
                <a16:creationId xmlns:a16="http://schemas.microsoft.com/office/drawing/2014/main" id="{9096A13F-AC91-C577-8CFB-9E4B1824B640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4692784" y="1137844"/>
            <a:ext cx="1980000" cy="554156"/>
          </a:xfrm>
        </p:spPr>
        <p:txBody>
          <a:bodyPr anchor="b" anchorCtr="0">
            <a:normAutofit/>
          </a:bodyPr>
          <a:lstStyle>
            <a:lvl1pPr marL="0" indent="0" algn="ctr">
              <a:spcAft>
                <a:spcPts val="0"/>
              </a:spcAft>
              <a:buNone/>
              <a:defRPr sz="1500" b="0" i="0" u="none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BA1A62A-1A50-148A-6451-9EBFA9ED5675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50826" y="1737401"/>
            <a:ext cx="1980000" cy="2669824"/>
          </a:xfrm>
        </p:spPr>
        <p:txBody>
          <a:bodyPr/>
          <a:lstStyle>
            <a:lvl1pPr>
              <a:spcAft>
                <a:spcPts val="250"/>
              </a:spcAft>
              <a:defRPr sz="1400"/>
            </a:lvl1pPr>
            <a:lvl2pPr>
              <a:spcAft>
                <a:spcPts val="250"/>
              </a:spcAft>
              <a:defRPr sz="1250"/>
            </a:lvl2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0" name="Inhaltsplatzhalter 5">
            <a:extLst>
              <a:ext uri="{FF2B5EF4-FFF2-40B4-BE49-F238E27FC236}">
                <a16:creationId xmlns:a16="http://schemas.microsoft.com/office/drawing/2014/main" id="{8D50A665-8FFA-57CF-E520-C47700D9C4B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472392" y="1737401"/>
            <a:ext cx="1980000" cy="2669824"/>
          </a:xfrm>
        </p:spPr>
        <p:txBody>
          <a:bodyPr/>
          <a:lstStyle>
            <a:lvl1pPr>
              <a:spcAft>
                <a:spcPts val="250"/>
              </a:spcAft>
              <a:defRPr sz="1400"/>
            </a:lvl1pPr>
            <a:lvl2pPr>
              <a:spcAft>
                <a:spcPts val="250"/>
              </a:spcAft>
              <a:defRPr sz="1250"/>
            </a:lvl2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1" name="Inhaltsplatzhalter 5">
            <a:extLst>
              <a:ext uri="{FF2B5EF4-FFF2-40B4-BE49-F238E27FC236}">
                <a16:creationId xmlns:a16="http://schemas.microsoft.com/office/drawing/2014/main" id="{229E8EF7-210C-1290-FCD7-71AE1D7D5B50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692784" y="1737401"/>
            <a:ext cx="1980000" cy="2669824"/>
          </a:xfrm>
        </p:spPr>
        <p:txBody>
          <a:bodyPr/>
          <a:lstStyle>
            <a:lvl1pPr>
              <a:spcAft>
                <a:spcPts val="250"/>
              </a:spcAft>
              <a:defRPr sz="1400"/>
            </a:lvl1pPr>
            <a:lvl2pPr>
              <a:spcAft>
                <a:spcPts val="250"/>
              </a:spcAft>
              <a:defRPr sz="1250"/>
            </a:lvl2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6EDE5DF8-451D-F38F-A20F-884772F97EBE}"/>
              </a:ext>
            </a:extLst>
          </p:cNvPr>
          <p:cNvCxnSpPr>
            <a:cxnSpLocks/>
          </p:cNvCxnSpPr>
          <p:nvPr userDrawn="1"/>
        </p:nvCxnSpPr>
        <p:spPr>
          <a:xfrm>
            <a:off x="250825" y="1692000"/>
            <a:ext cx="19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E102C3D9-7C59-9578-5D6B-A331D3A202DB}"/>
              </a:ext>
            </a:extLst>
          </p:cNvPr>
          <p:cNvCxnSpPr>
            <a:cxnSpLocks/>
          </p:cNvCxnSpPr>
          <p:nvPr userDrawn="1"/>
        </p:nvCxnSpPr>
        <p:spPr>
          <a:xfrm>
            <a:off x="2472392" y="1692000"/>
            <a:ext cx="19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29ABA6B6-CA75-EC82-D2D7-F79941E04079}"/>
              </a:ext>
            </a:extLst>
          </p:cNvPr>
          <p:cNvCxnSpPr>
            <a:cxnSpLocks/>
          </p:cNvCxnSpPr>
          <p:nvPr userDrawn="1"/>
        </p:nvCxnSpPr>
        <p:spPr>
          <a:xfrm>
            <a:off x="4692784" y="1692000"/>
            <a:ext cx="19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6FE90856-72DB-0E3E-A2E9-F41F486DB687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6913175" y="1137844"/>
            <a:ext cx="1980000" cy="554156"/>
          </a:xfrm>
        </p:spPr>
        <p:txBody>
          <a:bodyPr anchor="b" anchorCtr="0">
            <a:normAutofit/>
          </a:bodyPr>
          <a:lstStyle>
            <a:lvl1pPr marL="0" indent="0" algn="ctr">
              <a:spcAft>
                <a:spcPts val="0"/>
              </a:spcAft>
              <a:buNone/>
              <a:defRPr sz="1500" b="0" i="0" u="none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Inhaltsplatzhalter 5">
            <a:extLst>
              <a:ext uri="{FF2B5EF4-FFF2-40B4-BE49-F238E27FC236}">
                <a16:creationId xmlns:a16="http://schemas.microsoft.com/office/drawing/2014/main" id="{13073683-9DF1-30E8-38DF-67BE7EA00BD5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912000" y="1737401"/>
            <a:ext cx="1980000" cy="2669824"/>
          </a:xfrm>
        </p:spPr>
        <p:txBody>
          <a:bodyPr/>
          <a:lstStyle>
            <a:lvl1pPr>
              <a:spcAft>
                <a:spcPts val="250"/>
              </a:spcAft>
              <a:defRPr sz="1400"/>
            </a:lvl1pPr>
            <a:lvl2pPr>
              <a:spcAft>
                <a:spcPts val="250"/>
              </a:spcAft>
              <a:defRPr sz="1250"/>
            </a:lvl2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48EF8B09-AD55-B83A-5E5F-46C0DE8D10D6}"/>
              </a:ext>
            </a:extLst>
          </p:cNvPr>
          <p:cNvCxnSpPr>
            <a:cxnSpLocks/>
          </p:cNvCxnSpPr>
          <p:nvPr userDrawn="1"/>
        </p:nvCxnSpPr>
        <p:spPr>
          <a:xfrm>
            <a:off x="6910825" y="1692000"/>
            <a:ext cx="19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5339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palten mit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CD06B8-A1E2-5251-CBFA-A80FF9BA3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273844"/>
            <a:ext cx="8640000" cy="864000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4A8320-F5FD-CF14-49C1-1C7C3D322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000" y="950918"/>
            <a:ext cx="1530000" cy="741082"/>
          </a:xfrm>
        </p:spPr>
        <p:txBody>
          <a:bodyPr wrap="square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sz="1300" b="0" i="0" u="none">
                <a:solidFill>
                  <a:schemeClr val="accent1"/>
                </a:solidFill>
                <a:latin typeface="+mn-lt"/>
                <a:cs typeface="Calibri Light" panose="020F0302020204030204" pitchFamily="34" charset="0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5C099D0-C600-D3E7-43E6-9E62BFAA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 Januar 2023</a:t>
            </a:r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B28A75D-3FBC-0EA4-68B6-637BD20F8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/>
              <a:t>S. Götz, A. Spannagl and R. Steinbauer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775DA80-265D-1EBE-6354-F96BD563F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9B55-214A-9244-B2C4-88C435D949E0}" type="slidenum">
              <a:rPr lang="de-DE" smtClean="0"/>
              <a:t>‹Nr.›</a:t>
            </a:fld>
            <a:endParaRPr lang="de-DE"/>
          </a:p>
        </p:txBody>
      </p:sp>
      <p:sp>
        <p:nvSpPr>
          <p:cNvPr id="16" name="Textplatzhalter 2">
            <a:extLst>
              <a:ext uri="{FF2B5EF4-FFF2-40B4-BE49-F238E27FC236}">
                <a16:creationId xmlns:a16="http://schemas.microsoft.com/office/drawing/2014/main" id="{36B1DFE9-EB79-CAFE-DE69-CB140E6D30D8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026800" y="950918"/>
            <a:ext cx="1530000" cy="741082"/>
          </a:xfrm>
        </p:spPr>
        <p:txBody>
          <a:bodyPr wrap="square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sz="1300" b="0" i="0" u="none">
                <a:solidFill>
                  <a:schemeClr val="accent1"/>
                </a:solidFill>
                <a:latin typeface="+mn-lt"/>
                <a:cs typeface="Calibri Light" panose="020F0302020204030204" pitchFamily="34" charset="0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8" name="Textplatzhalter 2">
            <a:extLst>
              <a:ext uri="{FF2B5EF4-FFF2-40B4-BE49-F238E27FC236}">
                <a16:creationId xmlns:a16="http://schemas.microsoft.com/office/drawing/2014/main" id="{9096A13F-AC91-C577-8CFB-9E4B1824B640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3805200" y="950918"/>
            <a:ext cx="1530000" cy="741082"/>
          </a:xfrm>
        </p:spPr>
        <p:txBody>
          <a:bodyPr wrap="square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sz="1300" b="0" i="0" u="none">
                <a:solidFill>
                  <a:schemeClr val="accent1"/>
                </a:solidFill>
                <a:latin typeface="+mn-lt"/>
                <a:cs typeface="Calibri Light" panose="020F0302020204030204" pitchFamily="34" charset="0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BA1A62A-1A50-148A-6451-9EBFA9ED5675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50826" y="1737401"/>
            <a:ext cx="1530000" cy="2669824"/>
          </a:xfrm>
        </p:spPr>
        <p:txBody>
          <a:bodyPr>
            <a:noAutofit/>
          </a:bodyPr>
          <a:lstStyle>
            <a:lvl1pPr>
              <a:spcAft>
                <a:spcPts val="250"/>
              </a:spcAft>
              <a:defRPr sz="1200"/>
            </a:lvl1pPr>
            <a:lvl2pPr>
              <a:spcAft>
                <a:spcPts val="250"/>
              </a:spcAft>
              <a:defRPr sz="1200"/>
            </a:lvl2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0" name="Inhaltsplatzhalter 5">
            <a:extLst>
              <a:ext uri="{FF2B5EF4-FFF2-40B4-BE49-F238E27FC236}">
                <a16:creationId xmlns:a16="http://schemas.microsoft.com/office/drawing/2014/main" id="{8D50A665-8FFA-57CF-E520-C47700D9C4B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026800" y="1737401"/>
            <a:ext cx="1530000" cy="2669824"/>
          </a:xfrm>
        </p:spPr>
        <p:txBody>
          <a:bodyPr>
            <a:noAutofit/>
          </a:bodyPr>
          <a:lstStyle>
            <a:lvl1pPr>
              <a:spcAft>
                <a:spcPts val="250"/>
              </a:spcAft>
              <a:defRPr sz="1200"/>
            </a:lvl1pPr>
            <a:lvl2pPr>
              <a:spcAft>
                <a:spcPts val="250"/>
              </a:spcAft>
              <a:defRPr sz="1200"/>
            </a:lvl2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1" name="Inhaltsplatzhalter 5">
            <a:extLst>
              <a:ext uri="{FF2B5EF4-FFF2-40B4-BE49-F238E27FC236}">
                <a16:creationId xmlns:a16="http://schemas.microsoft.com/office/drawing/2014/main" id="{229E8EF7-210C-1290-FCD7-71AE1D7D5B50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805200" y="1737401"/>
            <a:ext cx="1530000" cy="2669824"/>
          </a:xfrm>
        </p:spPr>
        <p:txBody>
          <a:bodyPr>
            <a:noAutofit/>
          </a:bodyPr>
          <a:lstStyle>
            <a:lvl1pPr>
              <a:spcAft>
                <a:spcPts val="250"/>
              </a:spcAft>
              <a:defRPr sz="1200"/>
            </a:lvl1pPr>
            <a:lvl2pPr>
              <a:spcAft>
                <a:spcPts val="250"/>
              </a:spcAft>
              <a:defRPr sz="1200"/>
            </a:lvl2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6EDE5DF8-451D-F38F-A20F-884772F97EBE}"/>
              </a:ext>
            </a:extLst>
          </p:cNvPr>
          <p:cNvCxnSpPr>
            <a:cxnSpLocks/>
          </p:cNvCxnSpPr>
          <p:nvPr userDrawn="1"/>
        </p:nvCxnSpPr>
        <p:spPr>
          <a:xfrm>
            <a:off x="250825" y="1692000"/>
            <a:ext cx="153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E102C3D9-7C59-9578-5D6B-A331D3A202DB}"/>
              </a:ext>
            </a:extLst>
          </p:cNvPr>
          <p:cNvCxnSpPr>
            <a:cxnSpLocks/>
          </p:cNvCxnSpPr>
          <p:nvPr userDrawn="1"/>
        </p:nvCxnSpPr>
        <p:spPr>
          <a:xfrm>
            <a:off x="2027538" y="1692000"/>
            <a:ext cx="153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29ABA6B6-CA75-EC82-D2D7-F79941E04079}"/>
              </a:ext>
            </a:extLst>
          </p:cNvPr>
          <p:cNvCxnSpPr>
            <a:cxnSpLocks/>
          </p:cNvCxnSpPr>
          <p:nvPr userDrawn="1"/>
        </p:nvCxnSpPr>
        <p:spPr>
          <a:xfrm>
            <a:off x="3804251" y="1692000"/>
            <a:ext cx="153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6FE90856-72DB-0E3E-A2E9-F41F486DB687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5580000" y="950918"/>
            <a:ext cx="1530000" cy="741082"/>
          </a:xfrm>
        </p:spPr>
        <p:txBody>
          <a:bodyPr wrap="square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sz="1300" b="0" i="0" u="none">
                <a:solidFill>
                  <a:schemeClr val="accent1"/>
                </a:solidFill>
                <a:latin typeface="+mn-lt"/>
                <a:cs typeface="Calibri Light" panose="020F0302020204030204" pitchFamily="34" charset="0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Inhaltsplatzhalter 5">
            <a:extLst>
              <a:ext uri="{FF2B5EF4-FFF2-40B4-BE49-F238E27FC236}">
                <a16:creationId xmlns:a16="http://schemas.microsoft.com/office/drawing/2014/main" id="{13073683-9DF1-30E8-38DF-67BE7EA00BD5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5580000" y="1737401"/>
            <a:ext cx="1530000" cy="2669824"/>
          </a:xfrm>
        </p:spPr>
        <p:txBody>
          <a:bodyPr>
            <a:noAutofit/>
          </a:bodyPr>
          <a:lstStyle>
            <a:lvl1pPr>
              <a:spcAft>
                <a:spcPts val="250"/>
              </a:spcAft>
              <a:defRPr sz="1200"/>
            </a:lvl1pPr>
            <a:lvl2pPr>
              <a:spcAft>
                <a:spcPts val="250"/>
              </a:spcAft>
              <a:defRPr sz="1200"/>
            </a:lvl2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48EF8B09-AD55-B83A-5E5F-46C0DE8D10D6}"/>
              </a:ext>
            </a:extLst>
          </p:cNvPr>
          <p:cNvCxnSpPr>
            <a:cxnSpLocks/>
          </p:cNvCxnSpPr>
          <p:nvPr userDrawn="1"/>
        </p:nvCxnSpPr>
        <p:spPr>
          <a:xfrm>
            <a:off x="5580964" y="1692000"/>
            <a:ext cx="153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3CA9F027-A849-87A4-E736-3053AB74B4E3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360028" y="950918"/>
            <a:ext cx="1530000" cy="741082"/>
          </a:xfrm>
        </p:spPr>
        <p:txBody>
          <a:bodyPr wrap="square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sz="1300" b="0" i="0" u="none">
                <a:solidFill>
                  <a:schemeClr val="accent1"/>
                </a:solidFill>
                <a:latin typeface="+mn-lt"/>
                <a:cs typeface="Calibri Light" panose="020F0302020204030204" pitchFamily="34" charset="0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FA2FBDB8-4038-74A9-2007-74CD8523189E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58853" y="1737401"/>
            <a:ext cx="1530000" cy="2669824"/>
          </a:xfrm>
        </p:spPr>
        <p:txBody>
          <a:bodyPr>
            <a:noAutofit/>
          </a:bodyPr>
          <a:lstStyle>
            <a:lvl1pPr>
              <a:spcAft>
                <a:spcPts val="250"/>
              </a:spcAft>
              <a:defRPr sz="1200"/>
            </a:lvl1pPr>
            <a:lvl2pPr>
              <a:spcAft>
                <a:spcPts val="250"/>
              </a:spcAft>
              <a:defRPr sz="1200"/>
            </a:lvl2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EDEC4471-8ACF-3174-64A4-A9191A29860A}"/>
              </a:ext>
            </a:extLst>
          </p:cNvPr>
          <p:cNvCxnSpPr>
            <a:cxnSpLocks/>
          </p:cNvCxnSpPr>
          <p:nvPr userDrawn="1"/>
        </p:nvCxnSpPr>
        <p:spPr>
          <a:xfrm>
            <a:off x="7357678" y="1692000"/>
            <a:ext cx="153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4768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teps Entwick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CD06B8-A1E2-5251-CBFA-A80FF9BA3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273844"/>
            <a:ext cx="8640000" cy="864000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4A8320-F5FD-CF14-49C1-1C7C3D322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000" y="4107040"/>
            <a:ext cx="1530000" cy="268084"/>
          </a:xfrm>
        </p:spPr>
        <p:txBody>
          <a:bodyPr anchor="t" anchorCtr="0">
            <a:noAutofit/>
          </a:bodyPr>
          <a:lstStyle>
            <a:lvl1pPr marL="0" indent="0" algn="r">
              <a:spcAft>
                <a:spcPts val="0"/>
              </a:spcAft>
              <a:buNone/>
              <a:defRPr sz="1200" b="1" i="0" u="none">
                <a:solidFill>
                  <a:schemeClr val="accent1"/>
                </a:solidFill>
                <a:latin typeface="+mn-lt"/>
                <a:cs typeface="Calibri Light" panose="020F0302020204030204" pitchFamily="34" charset="0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5C099D0-C600-D3E7-43E6-9E62BFAA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 Januar 2023</a:t>
            </a:r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B28A75D-3FBC-0EA4-68B6-637BD20F8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/>
              <a:t>S. Götz, A. Spannagl and R. Steinbauer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775DA80-265D-1EBE-6354-F96BD563F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9B55-214A-9244-B2C4-88C435D949E0}" type="slidenum">
              <a:rPr lang="de-DE" smtClean="0"/>
              <a:t>‹Nr.›</a:t>
            </a:fld>
            <a:endParaRPr lang="de-DE"/>
          </a:p>
        </p:txBody>
      </p:sp>
      <p:sp>
        <p:nvSpPr>
          <p:cNvPr id="16" name="Textplatzhalter 2">
            <a:extLst>
              <a:ext uri="{FF2B5EF4-FFF2-40B4-BE49-F238E27FC236}">
                <a16:creationId xmlns:a16="http://schemas.microsoft.com/office/drawing/2014/main" id="{36B1DFE9-EB79-CAFE-DE69-CB140E6D30D8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026800" y="3977440"/>
            <a:ext cx="1530000" cy="268084"/>
          </a:xfrm>
        </p:spPr>
        <p:txBody>
          <a:bodyPr anchor="t" anchorCtr="0">
            <a:noAutofit/>
          </a:bodyPr>
          <a:lstStyle>
            <a:lvl1pPr marL="0" indent="0" algn="r">
              <a:spcAft>
                <a:spcPts val="0"/>
              </a:spcAft>
              <a:buNone/>
              <a:defRPr sz="1200" b="1" i="0" u="none">
                <a:solidFill>
                  <a:schemeClr val="accent1"/>
                </a:solidFill>
                <a:latin typeface="+mn-lt"/>
                <a:cs typeface="Calibri Light" panose="020F0302020204030204" pitchFamily="34" charset="0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8" name="Textplatzhalter 2">
            <a:extLst>
              <a:ext uri="{FF2B5EF4-FFF2-40B4-BE49-F238E27FC236}">
                <a16:creationId xmlns:a16="http://schemas.microsoft.com/office/drawing/2014/main" id="{9096A13F-AC91-C577-8CFB-9E4B1824B640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3805200" y="3847840"/>
            <a:ext cx="1530000" cy="268084"/>
          </a:xfrm>
        </p:spPr>
        <p:txBody>
          <a:bodyPr anchor="t" anchorCtr="0">
            <a:noAutofit/>
          </a:bodyPr>
          <a:lstStyle>
            <a:lvl1pPr marL="0" indent="0" algn="r">
              <a:spcAft>
                <a:spcPts val="0"/>
              </a:spcAft>
              <a:buNone/>
              <a:defRPr sz="1200" b="1" i="0" u="none">
                <a:solidFill>
                  <a:schemeClr val="accent1"/>
                </a:solidFill>
                <a:latin typeface="+mn-lt"/>
                <a:cs typeface="Calibri Light" panose="020F0302020204030204" pitchFamily="34" charset="0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BA1A62A-1A50-148A-6451-9EBFA9ED5675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50826" y="1561280"/>
            <a:ext cx="1530000" cy="2455180"/>
          </a:xfrm>
        </p:spPr>
        <p:txBody>
          <a:bodyPr anchor="b" anchorCtr="0">
            <a:noAutofit/>
          </a:bodyPr>
          <a:lstStyle>
            <a:lvl1pPr marL="0" indent="0">
              <a:spcAft>
                <a:spcPts val="250"/>
              </a:spcAft>
              <a:buNone/>
              <a:defRPr sz="1200"/>
            </a:lvl1pPr>
            <a:lvl2pPr marL="180000" indent="0">
              <a:spcAft>
                <a:spcPts val="250"/>
              </a:spcAft>
              <a:buNone/>
              <a:defRPr sz="1200"/>
            </a:lvl2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0" name="Inhaltsplatzhalter 5">
            <a:extLst>
              <a:ext uri="{FF2B5EF4-FFF2-40B4-BE49-F238E27FC236}">
                <a16:creationId xmlns:a16="http://schemas.microsoft.com/office/drawing/2014/main" id="{8D50A665-8FFA-57CF-E520-C47700D9C4B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026800" y="1425101"/>
            <a:ext cx="1530000" cy="2455180"/>
          </a:xfrm>
        </p:spPr>
        <p:txBody>
          <a:bodyPr anchor="b" anchorCtr="0">
            <a:noAutofit/>
          </a:bodyPr>
          <a:lstStyle>
            <a:lvl1pPr marL="0" indent="0">
              <a:spcAft>
                <a:spcPts val="250"/>
              </a:spcAft>
              <a:buNone/>
              <a:defRPr sz="1200"/>
            </a:lvl1pPr>
            <a:lvl2pPr marL="180000" indent="0">
              <a:spcAft>
                <a:spcPts val="250"/>
              </a:spcAft>
              <a:buNone/>
              <a:defRPr sz="1200"/>
            </a:lvl2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1" name="Inhaltsplatzhalter 5">
            <a:extLst>
              <a:ext uri="{FF2B5EF4-FFF2-40B4-BE49-F238E27FC236}">
                <a16:creationId xmlns:a16="http://schemas.microsoft.com/office/drawing/2014/main" id="{229E8EF7-210C-1290-FCD7-71AE1D7D5B50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805200" y="1307484"/>
            <a:ext cx="1530000" cy="2455180"/>
          </a:xfrm>
        </p:spPr>
        <p:txBody>
          <a:bodyPr anchor="b" anchorCtr="0">
            <a:noAutofit/>
          </a:bodyPr>
          <a:lstStyle>
            <a:lvl1pPr marL="0" indent="0">
              <a:spcAft>
                <a:spcPts val="250"/>
              </a:spcAft>
              <a:buNone/>
              <a:defRPr sz="1200"/>
            </a:lvl1pPr>
            <a:lvl2pPr marL="180000" indent="0">
              <a:spcAft>
                <a:spcPts val="250"/>
              </a:spcAft>
              <a:buNone/>
              <a:defRPr sz="1200"/>
            </a:lvl2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6FE90856-72DB-0E3E-A2E9-F41F486DB687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5580000" y="3719481"/>
            <a:ext cx="1530000" cy="268084"/>
          </a:xfrm>
        </p:spPr>
        <p:txBody>
          <a:bodyPr anchor="t" anchorCtr="0">
            <a:noAutofit/>
          </a:bodyPr>
          <a:lstStyle>
            <a:lvl1pPr marL="0" indent="0" algn="r">
              <a:spcAft>
                <a:spcPts val="0"/>
              </a:spcAft>
              <a:buNone/>
              <a:defRPr sz="1200" b="1" i="0" u="none">
                <a:solidFill>
                  <a:schemeClr val="accent1"/>
                </a:solidFill>
                <a:latin typeface="+mn-lt"/>
                <a:cs typeface="Calibri Light" panose="020F0302020204030204" pitchFamily="34" charset="0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Inhaltsplatzhalter 5">
            <a:extLst>
              <a:ext uri="{FF2B5EF4-FFF2-40B4-BE49-F238E27FC236}">
                <a16:creationId xmlns:a16="http://schemas.microsoft.com/office/drawing/2014/main" id="{13073683-9DF1-30E8-38DF-67BE7EA00BD5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5580000" y="1171305"/>
            <a:ext cx="1530000" cy="2455180"/>
          </a:xfrm>
        </p:spPr>
        <p:txBody>
          <a:bodyPr anchor="b" anchorCtr="0">
            <a:noAutofit/>
          </a:bodyPr>
          <a:lstStyle>
            <a:lvl1pPr marL="0" indent="0">
              <a:spcAft>
                <a:spcPts val="250"/>
              </a:spcAft>
              <a:buNone/>
              <a:defRPr sz="1200"/>
            </a:lvl1pPr>
            <a:lvl2pPr marL="180000" indent="0">
              <a:spcAft>
                <a:spcPts val="250"/>
              </a:spcAft>
              <a:buNone/>
              <a:defRPr sz="1200"/>
            </a:lvl2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3CA9F027-A849-87A4-E736-3053AB74B4E3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360028" y="3588640"/>
            <a:ext cx="1530000" cy="268084"/>
          </a:xfrm>
        </p:spPr>
        <p:txBody>
          <a:bodyPr anchor="t" anchorCtr="0">
            <a:noAutofit/>
          </a:bodyPr>
          <a:lstStyle>
            <a:lvl1pPr marL="0" indent="0" algn="r">
              <a:spcAft>
                <a:spcPts val="0"/>
              </a:spcAft>
              <a:buNone/>
              <a:defRPr sz="1200" b="1" i="0" u="none">
                <a:solidFill>
                  <a:schemeClr val="accent1"/>
                </a:solidFill>
                <a:latin typeface="+mn-lt"/>
                <a:cs typeface="Calibri Light" panose="020F0302020204030204" pitchFamily="34" charset="0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FA2FBDB8-4038-74A9-2007-74CD8523189E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7358853" y="1043030"/>
            <a:ext cx="1530000" cy="2455180"/>
          </a:xfrm>
        </p:spPr>
        <p:txBody>
          <a:bodyPr anchor="b" anchorCtr="0">
            <a:noAutofit/>
          </a:bodyPr>
          <a:lstStyle>
            <a:lvl1pPr marL="0" indent="0">
              <a:spcAft>
                <a:spcPts val="250"/>
              </a:spcAft>
              <a:buNone/>
              <a:defRPr sz="1200"/>
            </a:lvl1pPr>
            <a:lvl2pPr marL="180000" indent="0">
              <a:spcAft>
                <a:spcPts val="250"/>
              </a:spcAft>
              <a:buNone/>
              <a:defRPr sz="1200"/>
            </a:lvl2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6EDE5DF8-451D-F38F-A20F-884772F97EBE}"/>
              </a:ext>
            </a:extLst>
          </p:cNvPr>
          <p:cNvCxnSpPr>
            <a:cxnSpLocks/>
          </p:cNvCxnSpPr>
          <p:nvPr userDrawn="1"/>
        </p:nvCxnSpPr>
        <p:spPr>
          <a:xfrm>
            <a:off x="250825" y="4071879"/>
            <a:ext cx="153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E102C3D9-7C59-9578-5D6B-A331D3A202DB}"/>
              </a:ext>
            </a:extLst>
          </p:cNvPr>
          <p:cNvCxnSpPr>
            <a:cxnSpLocks/>
          </p:cNvCxnSpPr>
          <p:nvPr userDrawn="1"/>
        </p:nvCxnSpPr>
        <p:spPr>
          <a:xfrm>
            <a:off x="2027538" y="3942315"/>
            <a:ext cx="153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29ABA6B6-CA75-EC82-D2D7-F79941E04079}"/>
              </a:ext>
            </a:extLst>
          </p:cNvPr>
          <p:cNvCxnSpPr>
            <a:cxnSpLocks/>
          </p:cNvCxnSpPr>
          <p:nvPr userDrawn="1"/>
        </p:nvCxnSpPr>
        <p:spPr>
          <a:xfrm>
            <a:off x="3804251" y="3812753"/>
            <a:ext cx="153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48EF8B09-AD55-B83A-5E5F-46C0DE8D10D6}"/>
              </a:ext>
            </a:extLst>
          </p:cNvPr>
          <p:cNvCxnSpPr>
            <a:cxnSpLocks/>
          </p:cNvCxnSpPr>
          <p:nvPr userDrawn="1"/>
        </p:nvCxnSpPr>
        <p:spPr>
          <a:xfrm>
            <a:off x="5580964" y="3683191"/>
            <a:ext cx="153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EDEC4471-8ACF-3174-64A4-A9191A29860A}"/>
              </a:ext>
            </a:extLst>
          </p:cNvPr>
          <p:cNvCxnSpPr>
            <a:cxnSpLocks/>
          </p:cNvCxnSpPr>
          <p:nvPr userDrawn="1"/>
        </p:nvCxnSpPr>
        <p:spPr>
          <a:xfrm>
            <a:off x="7357678" y="3553629"/>
            <a:ext cx="153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2968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 Entwick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CD06B8-A1E2-5251-CBFA-A80FF9BA3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273844"/>
            <a:ext cx="8640000" cy="864000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4A8320-F5FD-CF14-49C1-1C7C3D322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000" y="4107040"/>
            <a:ext cx="1980000" cy="268084"/>
          </a:xfrm>
        </p:spPr>
        <p:txBody>
          <a:bodyPr anchor="t" anchorCtr="0">
            <a:noAutofit/>
          </a:bodyPr>
          <a:lstStyle>
            <a:lvl1pPr marL="0" indent="0" algn="r">
              <a:spcAft>
                <a:spcPts val="0"/>
              </a:spcAft>
              <a:buNone/>
              <a:defRPr sz="1200" b="1" i="0" u="none">
                <a:solidFill>
                  <a:schemeClr val="accent1"/>
                </a:solidFill>
                <a:latin typeface="+mn-lt"/>
                <a:cs typeface="Calibri Light" panose="020F0302020204030204" pitchFamily="34" charset="0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5C099D0-C600-D3E7-43E6-9E62BFAA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 Januar 2023</a:t>
            </a:r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B28A75D-3FBC-0EA4-68B6-637BD20F8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/>
              <a:t>S. Götz, A. Spannagl and R. Steinbauer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775DA80-265D-1EBE-6354-F96BD563F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9B55-214A-9244-B2C4-88C435D949E0}" type="slidenum">
              <a:rPr lang="de-DE" smtClean="0"/>
              <a:t>‹Nr.›</a:t>
            </a:fld>
            <a:endParaRPr lang="de-DE"/>
          </a:p>
        </p:txBody>
      </p:sp>
      <p:sp>
        <p:nvSpPr>
          <p:cNvPr id="16" name="Textplatzhalter 2">
            <a:extLst>
              <a:ext uri="{FF2B5EF4-FFF2-40B4-BE49-F238E27FC236}">
                <a16:creationId xmlns:a16="http://schemas.microsoft.com/office/drawing/2014/main" id="{36B1DFE9-EB79-CAFE-DE69-CB140E6D30D8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470825" y="3977440"/>
            <a:ext cx="1980000" cy="268084"/>
          </a:xfrm>
        </p:spPr>
        <p:txBody>
          <a:bodyPr anchor="t" anchorCtr="0">
            <a:noAutofit/>
          </a:bodyPr>
          <a:lstStyle>
            <a:lvl1pPr marL="0" indent="0" algn="r">
              <a:spcAft>
                <a:spcPts val="0"/>
              </a:spcAft>
              <a:buNone/>
              <a:defRPr sz="1200" b="1" i="0" u="none">
                <a:solidFill>
                  <a:schemeClr val="accent1"/>
                </a:solidFill>
                <a:latin typeface="+mn-lt"/>
                <a:cs typeface="Calibri Light" panose="020F0302020204030204" pitchFamily="34" charset="0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8" name="Textplatzhalter 2">
            <a:extLst>
              <a:ext uri="{FF2B5EF4-FFF2-40B4-BE49-F238E27FC236}">
                <a16:creationId xmlns:a16="http://schemas.microsoft.com/office/drawing/2014/main" id="{9096A13F-AC91-C577-8CFB-9E4B1824B640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4690825" y="3847840"/>
            <a:ext cx="1980000" cy="268084"/>
          </a:xfrm>
        </p:spPr>
        <p:txBody>
          <a:bodyPr anchor="t" anchorCtr="0">
            <a:noAutofit/>
          </a:bodyPr>
          <a:lstStyle>
            <a:lvl1pPr marL="0" indent="0" algn="r">
              <a:spcAft>
                <a:spcPts val="0"/>
              </a:spcAft>
              <a:buNone/>
              <a:defRPr sz="1200" b="1" i="0" u="none">
                <a:solidFill>
                  <a:schemeClr val="accent1"/>
                </a:solidFill>
                <a:latin typeface="+mn-lt"/>
                <a:cs typeface="Calibri Light" panose="020F0302020204030204" pitchFamily="34" charset="0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BA1A62A-1A50-148A-6451-9EBFA9ED5675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50826" y="1561280"/>
            <a:ext cx="1980000" cy="2455180"/>
          </a:xfrm>
        </p:spPr>
        <p:txBody>
          <a:bodyPr anchor="b" anchorCtr="0">
            <a:noAutofit/>
          </a:bodyPr>
          <a:lstStyle>
            <a:lvl1pPr marL="0" indent="0">
              <a:spcAft>
                <a:spcPts val="250"/>
              </a:spcAft>
              <a:buNone/>
              <a:defRPr sz="1400"/>
            </a:lvl1pPr>
            <a:lvl2pPr marL="180000" indent="0">
              <a:spcAft>
                <a:spcPts val="250"/>
              </a:spcAft>
              <a:buNone/>
              <a:defRPr sz="1200"/>
            </a:lvl2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0" name="Inhaltsplatzhalter 5">
            <a:extLst>
              <a:ext uri="{FF2B5EF4-FFF2-40B4-BE49-F238E27FC236}">
                <a16:creationId xmlns:a16="http://schemas.microsoft.com/office/drawing/2014/main" id="{8D50A665-8FFA-57CF-E520-C47700D9C4B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470825" y="1425101"/>
            <a:ext cx="1980000" cy="2455180"/>
          </a:xfrm>
        </p:spPr>
        <p:txBody>
          <a:bodyPr anchor="b" anchorCtr="0">
            <a:noAutofit/>
          </a:bodyPr>
          <a:lstStyle>
            <a:lvl1pPr marL="0" indent="0">
              <a:spcAft>
                <a:spcPts val="250"/>
              </a:spcAft>
              <a:buNone/>
              <a:defRPr sz="1400"/>
            </a:lvl1pPr>
            <a:lvl2pPr marL="180000" indent="0">
              <a:spcAft>
                <a:spcPts val="250"/>
              </a:spcAft>
              <a:buNone/>
              <a:defRPr sz="1200"/>
            </a:lvl2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1" name="Inhaltsplatzhalter 5">
            <a:extLst>
              <a:ext uri="{FF2B5EF4-FFF2-40B4-BE49-F238E27FC236}">
                <a16:creationId xmlns:a16="http://schemas.microsoft.com/office/drawing/2014/main" id="{229E8EF7-210C-1290-FCD7-71AE1D7D5B50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690825" y="1307484"/>
            <a:ext cx="1980000" cy="2455180"/>
          </a:xfrm>
        </p:spPr>
        <p:txBody>
          <a:bodyPr anchor="b" anchorCtr="0">
            <a:noAutofit/>
          </a:bodyPr>
          <a:lstStyle>
            <a:lvl1pPr marL="0" indent="0">
              <a:spcAft>
                <a:spcPts val="250"/>
              </a:spcAft>
              <a:buNone/>
              <a:defRPr sz="1400"/>
            </a:lvl1pPr>
            <a:lvl2pPr marL="180000" indent="0">
              <a:spcAft>
                <a:spcPts val="250"/>
              </a:spcAft>
              <a:buNone/>
              <a:defRPr sz="1200"/>
            </a:lvl2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3CA9F027-A849-87A4-E736-3053AB74B4E3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6913175" y="3588640"/>
            <a:ext cx="1980000" cy="268084"/>
          </a:xfrm>
        </p:spPr>
        <p:txBody>
          <a:bodyPr anchor="t" anchorCtr="0">
            <a:noAutofit/>
          </a:bodyPr>
          <a:lstStyle>
            <a:lvl1pPr marL="0" indent="0" algn="r">
              <a:spcAft>
                <a:spcPts val="0"/>
              </a:spcAft>
              <a:buNone/>
              <a:defRPr sz="1200" b="1" i="0" u="none">
                <a:solidFill>
                  <a:schemeClr val="accent1"/>
                </a:solidFill>
                <a:latin typeface="+mn-lt"/>
                <a:cs typeface="Calibri Light" panose="020F0302020204030204" pitchFamily="34" charset="0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FA2FBDB8-4038-74A9-2007-74CD8523189E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912000" y="1043030"/>
            <a:ext cx="1980000" cy="2455180"/>
          </a:xfrm>
        </p:spPr>
        <p:txBody>
          <a:bodyPr anchor="b" anchorCtr="0">
            <a:noAutofit/>
          </a:bodyPr>
          <a:lstStyle>
            <a:lvl1pPr marL="0" indent="0">
              <a:spcAft>
                <a:spcPts val="250"/>
              </a:spcAft>
              <a:buNone/>
              <a:defRPr sz="1400"/>
            </a:lvl1pPr>
            <a:lvl2pPr marL="180000" indent="0">
              <a:spcAft>
                <a:spcPts val="250"/>
              </a:spcAft>
              <a:buNone/>
              <a:defRPr sz="1200"/>
            </a:lvl2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6EDE5DF8-451D-F38F-A20F-884772F97EBE}"/>
              </a:ext>
            </a:extLst>
          </p:cNvPr>
          <p:cNvCxnSpPr>
            <a:cxnSpLocks/>
          </p:cNvCxnSpPr>
          <p:nvPr userDrawn="1"/>
        </p:nvCxnSpPr>
        <p:spPr>
          <a:xfrm>
            <a:off x="250825" y="4071879"/>
            <a:ext cx="19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E102C3D9-7C59-9578-5D6B-A331D3A202DB}"/>
              </a:ext>
            </a:extLst>
          </p:cNvPr>
          <p:cNvCxnSpPr>
            <a:cxnSpLocks/>
          </p:cNvCxnSpPr>
          <p:nvPr userDrawn="1"/>
        </p:nvCxnSpPr>
        <p:spPr>
          <a:xfrm>
            <a:off x="2470825" y="3942315"/>
            <a:ext cx="19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29ABA6B6-CA75-EC82-D2D7-F79941E04079}"/>
              </a:ext>
            </a:extLst>
          </p:cNvPr>
          <p:cNvCxnSpPr>
            <a:cxnSpLocks/>
          </p:cNvCxnSpPr>
          <p:nvPr userDrawn="1"/>
        </p:nvCxnSpPr>
        <p:spPr>
          <a:xfrm>
            <a:off x="4690825" y="3812753"/>
            <a:ext cx="19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EDEC4471-8ACF-3174-64A4-A9191A29860A}"/>
              </a:ext>
            </a:extLst>
          </p:cNvPr>
          <p:cNvCxnSpPr>
            <a:cxnSpLocks/>
          </p:cNvCxnSpPr>
          <p:nvPr userDrawn="1"/>
        </p:nvCxnSpPr>
        <p:spPr>
          <a:xfrm>
            <a:off x="6910825" y="3553629"/>
            <a:ext cx="19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8717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palten mit Subheads+Bilder-automEinp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CD06B8-A1E2-5251-CBFA-A80FF9BA3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273844"/>
            <a:ext cx="8640000" cy="864000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4A8320-F5FD-CF14-49C1-1C7C3D322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000" y="1137844"/>
            <a:ext cx="1980000" cy="554156"/>
          </a:xfrm>
        </p:spPr>
        <p:txBody>
          <a:bodyPr anchor="b" anchorCtr="0">
            <a:normAutofit/>
          </a:bodyPr>
          <a:lstStyle>
            <a:lvl1pPr marL="0" indent="0" algn="ctr">
              <a:spcAft>
                <a:spcPts val="0"/>
              </a:spcAft>
              <a:buNone/>
              <a:defRPr sz="1500" b="0" i="0" u="none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5C099D0-C600-D3E7-43E6-9E62BFAA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 Januar 2023</a:t>
            </a:r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B28A75D-3FBC-0EA4-68B6-637BD20F8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/>
              <a:t>S. Götz, A. Spannagl and R. Steinbauer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775DA80-265D-1EBE-6354-F96BD563F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9B55-214A-9244-B2C4-88C435D949E0}" type="slidenum">
              <a:rPr lang="de-DE" smtClean="0"/>
              <a:t>‹Nr.›</a:t>
            </a:fld>
            <a:endParaRPr lang="de-DE"/>
          </a:p>
        </p:txBody>
      </p:sp>
      <p:sp>
        <p:nvSpPr>
          <p:cNvPr id="16" name="Textplatzhalter 2">
            <a:extLst>
              <a:ext uri="{FF2B5EF4-FFF2-40B4-BE49-F238E27FC236}">
                <a16:creationId xmlns:a16="http://schemas.microsoft.com/office/drawing/2014/main" id="{36B1DFE9-EB79-CAFE-DE69-CB140E6D30D8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472392" y="1137844"/>
            <a:ext cx="1980000" cy="554156"/>
          </a:xfrm>
        </p:spPr>
        <p:txBody>
          <a:bodyPr anchor="b" anchorCtr="0">
            <a:normAutofit/>
          </a:bodyPr>
          <a:lstStyle>
            <a:lvl1pPr marL="0" indent="0" algn="ctr">
              <a:spcAft>
                <a:spcPts val="0"/>
              </a:spcAft>
              <a:buNone/>
              <a:defRPr sz="1500" b="0" i="0" u="none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8" name="Textplatzhalter 2">
            <a:extLst>
              <a:ext uri="{FF2B5EF4-FFF2-40B4-BE49-F238E27FC236}">
                <a16:creationId xmlns:a16="http://schemas.microsoft.com/office/drawing/2014/main" id="{9096A13F-AC91-C577-8CFB-9E4B1824B640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4692784" y="1137844"/>
            <a:ext cx="1980000" cy="554156"/>
          </a:xfrm>
        </p:spPr>
        <p:txBody>
          <a:bodyPr anchor="b" anchorCtr="0">
            <a:normAutofit/>
          </a:bodyPr>
          <a:lstStyle>
            <a:lvl1pPr marL="0" indent="0" algn="ctr">
              <a:spcAft>
                <a:spcPts val="0"/>
              </a:spcAft>
              <a:buNone/>
              <a:defRPr sz="1500" b="0" i="0" u="none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6EDE5DF8-451D-F38F-A20F-884772F97EBE}"/>
              </a:ext>
            </a:extLst>
          </p:cNvPr>
          <p:cNvCxnSpPr>
            <a:cxnSpLocks/>
          </p:cNvCxnSpPr>
          <p:nvPr userDrawn="1"/>
        </p:nvCxnSpPr>
        <p:spPr>
          <a:xfrm>
            <a:off x="250825" y="1692000"/>
            <a:ext cx="19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E102C3D9-7C59-9578-5D6B-A331D3A202DB}"/>
              </a:ext>
            </a:extLst>
          </p:cNvPr>
          <p:cNvCxnSpPr>
            <a:cxnSpLocks/>
          </p:cNvCxnSpPr>
          <p:nvPr userDrawn="1"/>
        </p:nvCxnSpPr>
        <p:spPr>
          <a:xfrm>
            <a:off x="2472392" y="1692000"/>
            <a:ext cx="19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29ABA6B6-CA75-EC82-D2D7-F79941E04079}"/>
              </a:ext>
            </a:extLst>
          </p:cNvPr>
          <p:cNvCxnSpPr>
            <a:cxnSpLocks/>
          </p:cNvCxnSpPr>
          <p:nvPr userDrawn="1"/>
        </p:nvCxnSpPr>
        <p:spPr>
          <a:xfrm>
            <a:off x="4692784" y="1692000"/>
            <a:ext cx="19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6FE90856-72DB-0E3E-A2E9-F41F486DB687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6913175" y="1137844"/>
            <a:ext cx="1980000" cy="554156"/>
          </a:xfrm>
        </p:spPr>
        <p:txBody>
          <a:bodyPr anchor="b" anchorCtr="0">
            <a:normAutofit/>
          </a:bodyPr>
          <a:lstStyle>
            <a:lvl1pPr marL="0" indent="0" algn="ctr">
              <a:spcAft>
                <a:spcPts val="0"/>
              </a:spcAft>
              <a:buNone/>
              <a:defRPr sz="1500" b="0" i="0" u="none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48EF8B09-AD55-B83A-5E5F-46C0DE8D10D6}"/>
              </a:ext>
            </a:extLst>
          </p:cNvPr>
          <p:cNvCxnSpPr>
            <a:cxnSpLocks/>
          </p:cNvCxnSpPr>
          <p:nvPr userDrawn="1"/>
        </p:nvCxnSpPr>
        <p:spPr>
          <a:xfrm>
            <a:off x="6910825" y="1692000"/>
            <a:ext cx="19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>
            <a:extLst>
              <a:ext uri="{FF2B5EF4-FFF2-40B4-BE49-F238E27FC236}">
                <a16:creationId xmlns:a16="http://schemas.microsoft.com/office/drawing/2014/main" id="{E2758436-0BF0-CE70-3CCE-926F4E3836B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250825" y="1737400"/>
            <a:ext cx="1979613" cy="2634575"/>
          </a:xfrm>
        </p:spPr>
        <p:txBody>
          <a:bodyPr/>
          <a:lstStyle/>
          <a:p>
            <a:endParaRPr lang="de-DE"/>
          </a:p>
        </p:txBody>
      </p:sp>
      <p:sp>
        <p:nvSpPr>
          <p:cNvPr id="20" name="Bildplatzhalter 18">
            <a:extLst>
              <a:ext uri="{FF2B5EF4-FFF2-40B4-BE49-F238E27FC236}">
                <a16:creationId xmlns:a16="http://schemas.microsoft.com/office/drawing/2014/main" id="{5B152C86-203E-A760-73F1-8257E292592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2472779" y="1737400"/>
            <a:ext cx="1979613" cy="2634575"/>
          </a:xfrm>
        </p:spPr>
        <p:txBody>
          <a:bodyPr/>
          <a:lstStyle/>
          <a:p>
            <a:endParaRPr lang="de-DE"/>
          </a:p>
        </p:txBody>
      </p:sp>
      <p:sp>
        <p:nvSpPr>
          <p:cNvPr id="21" name="Bildplatzhalter 18">
            <a:extLst>
              <a:ext uri="{FF2B5EF4-FFF2-40B4-BE49-F238E27FC236}">
                <a16:creationId xmlns:a16="http://schemas.microsoft.com/office/drawing/2014/main" id="{B3249497-7CF0-5269-E03A-F4105696AB07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693171" y="1737400"/>
            <a:ext cx="1979613" cy="2634575"/>
          </a:xfrm>
        </p:spPr>
        <p:txBody>
          <a:bodyPr/>
          <a:lstStyle/>
          <a:p>
            <a:endParaRPr lang="de-DE"/>
          </a:p>
        </p:txBody>
      </p:sp>
      <p:sp>
        <p:nvSpPr>
          <p:cNvPr id="22" name="Bildplatzhalter 18">
            <a:extLst>
              <a:ext uri="{FF2B5EF4-FFF2-40B4-BE49-F238E27FC236}">
                <a16:creationId xmlns:a16="http://schemas.microsoft.com/office/drawing/2014/main" id="{BF8D26CD-1B09-C304-6E91-E303D11FCE1E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912387" y="1737400"/>
            <a:ext cx="1979613" cy="263457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B78BF77-F2C5-94E8-CAD8-9A2E147EC7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50825" y="4374000"/>
            <a:ext cx="1979613" cy="108000"/>
          </a:xfrm>
        </p:spPr>
        <p:txBody>
          <a:bodyPr anchor="b" anchorCtr="0">
            <a:noAutofit/>
          </a:bodyPr>
          <a:lstStyle>
            <a:lvl1pPr marL="0" indent="0" algn="r">
              <a:buFontTx/>
              <a:buNone/>
              <a:defRPr sz="650" b="0" i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180000" indent="0" algn="r">
              <a:buFontTx/>
              <a:buNone/>
              <a:defRPr sz="700" b="0" i="1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360000" indent="0" algn="r">
              <a:buFontTx/>
              <a:buNone/>
              <a:defRPr sz="700" b="0" i="1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540000" indent="0" algn="r">
              <a:buFontTx/>
              <a:buNone/>
              <a:defRPr sz="700" b="0" i="1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720000" indent="0" algn="r">
              <a:buFontTx/>
              <a:buNone/>
              <a:defRPr sz="700" b="0" i="1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E782A6EB-9EB6-0B44-1BE0-A57132A17BB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472779" y="4374000"/>
            <a:ext cx="1979613" cy="108000"/>
          </a:xfrm>
        </p:spPr>
        <p:txBody>
          <a:bodyPr anchor="b" anchorCtr="0">
            <a:noAutofit/>
          </a:bodyPr>
          <a:lstStyle>
            <a:lvl1pPr marL="0" indent="0" algn="r">
              <a:buFontTx/>
              <a:buNone/>
              <a:defRPr sz="650" b="0" i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180000" indent="0" algn="r">
              <a:buFontTx/>
              <a:buNone/>
              <a:defRPr sz="700" b="0" i="1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360000" indent="0" algn="r">
              <a:buFontTx/>
              <a:buNone/>
              <a:defRPr sz="700" b="0" i="1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540000" indent="0" algn="r">
              <a:buFontTx/>
              <a:buNone/>
              <a:defRPr sz="700" b="0" i="1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720000" indent="0" algn="r">
              <a:buFontTx/>
              <a:buNone/>
              <a:defRPr sz="700" b="0" i="1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Textplatzhalter 5">
            <a:extLst>
              <a:ext uri="{FF2B5EF4-FFF2-40B4-BE49-F238E27FC236}">
                <a16:creationId xmlns:a16="http://schemas.microsoft.com/office/drawing/2014/main" id="{42D3FECE-7B4A-D72F-FB5F-9C2AD45F055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691610" y="4374000"/>
            <a:ext cx="1979613" cy="108000"/>
          </a:xfrm>
        </p:spPr>
        <p:txBody>
          <a:bodyPr anchor="b" anchorCtr="0">
            <a:noAutofit/>
          </a:bodyPr>
          <a:lstStyle>
            <a:lvl1pPr marL="0" indent="0" algn="r">
              <a:buFontTx/>
              <a:buNone/>
              <a:defRPr sz="650" b="0" i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180000" indent="0" algn="r">
              <a:buFontTx/>
              <a:buNone/>
              <a:defRPr sz="700" b="0" i="1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360000" indent="0" algn="r">
              <a:buFontTx/>
              <a:buNone/>
              <a:defRPr sz="700" b="0" i="1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540000" indent="0" algn="r">
              <a:buFontTx/>
              <a:buNone/>
              <a:defRPr sz="700" b="0" i="1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720000" indent="0" algn="r">
              <a:buFontTx/>
              <a:buNone/>
              <a:defRPr sz="700" b="0" i="1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7" name="Textplatzhalter 5">
            <a:extLst>
              <a:ext uri="{FF2B5EF4-FFF2-40B4-BE49-F238E27FC236}">
                <a16:creationId xmlns:a16="http://schemas.microsoft.com/office/drawing/2014/main" id="{C0E59DD1-F1EE-0EC1-4EAB-B772BEE01EF4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913562" y="4374000"/>
            <a:ext cx="1979613" cy="108000"/>
          </a:xfrm>
        </p:spPr>
        <p:txBody>
          <a:bodyPr anchor="b" anchorCtr="0">
            <a:noAutofit/>
          </a:bodyPr>
          <a:lstStyle>
            <a:lvl1pPr marL="0" indent="0" algn="r">
              <a:buFontTx/>
              <a:buNone/>
              <a:defRPr sz="650" b="0" i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180000" indent="0" algn="r">
              <a:buFontTx/>
              <a:buNone/>
              <a:defRPr sz="700" b="0" i="1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360000" indent="0" algn="r">
              <a:buFontTx/>
              <a:buNone/>
              <a:defRPr sz="700" b="0" i="1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540000" indent="0" algn="r">
              <a:buFontTx/>
              <a:buNone/>
              <a:defRPr sz="700" b="0" i="1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720000" indent="0" algn="r">
              <a:buFontTx/>
              <a:buNone/>
              <a:defRPr sz="700" b="0" i="1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17545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0BCAAA-1EE4-E978-D9FB-E73E96D47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F7E0893-981F-8CB0-5129-5331A6027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 Januar 2023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DED9FC68-68FA-BD81-F899-A1C1A9375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/>
              <a:t>S. Götz, A. Spannagl and R. Steinbauer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94FFD87-98DF-B722-F2E3-DADC1DC6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9B55-214A-9244-B2C4-88C435D949E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3814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gross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0BCAAA-1EE4-E978-D9FB-E73E96D47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044F14-1A66-6FE8-E60F-15DAA38B8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 Januar 2023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A7AD42-0C30-151E-51DA-E96498E41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/>
              <a:t>S. Götz, A. Spannagl and R. Steinbauer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4C2F84-6F65-F906-62D1-D5CAB6BB3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9B55-214A-9244-B2C4-88C435D949E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97656C9B-A8AD-F93F-075F-0823D9AD64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950913"/>
            <a:ext cx="9144000" cy="3421062"/>
          </a:xfrm>
        </p:spPr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9C1832F-E339-4D59-A6C1-2EBD0A3D3A6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584326" y="4374000"/>
            <a:ext cx="7306499" cy="108000"/>
          </a:xfrm>
        </p:spPr>
        <p:txBody>
          <a:bodyPr anchor="b" anchorCtr="0">
            <a:noAutofit/>
          </a:bodyPr>
          <a:lstStyle>
            <a:lvl1pPr marL="0" indent="0" algn="r">
              <a:buFontTx/>
              <a:buNone/>
              <a:defRPr sz="650" b="0" i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180000" indent="0" algn="r">
              <a:buFontTx/>
              <a:buNone/>
              <a:defRPr sz="700" b="0" i="1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360000" indent="0" algn="r">
              <a:buFontTx/>
              <a:buNone/>
              <a:defRPr sz="700" b="0" i="1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540000" indent="0" algn="r">
              <a:buFontTx/>
              <a:buNone/>
              <a:defRPr sz="700" b="0" i="1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720000" indent="0" algn="r">
              <a:buFontTx/>
              <a:buNone/>
              <a:defRPr sz="700" b="0" i="1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84827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fertige Grafik_auf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A269F60B-5262-E4FD-5BE8-FA0E08786006}"/>
              </a:ext>
            </a:extLst>
          </p:cNvPr>
          <p:cNvSpPr/>
          <p:nvPr userDrawn="1"/>
        </p:nvSpPr>
        <p:spPr>
          <a:xfrm>
            <a:off x="-1" y="950913"/>
            <a:ext cx="9143999" cy="34210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 dirty="0">
              <a:latin typeface="Calibri Light" panose="020F030202020403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90BCAAA-1EE4-E978-D9FB-E73E96D47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044F14-1A66-6FE8-E60F-15DAA38B8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 Januar 2023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A7AD42-0C30-151E-51DA-E96498E41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/>
              <a:t>S. Götz, A. Spannagl and R. Steinbauer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4C2F84-6F65-F906-62D1-D5CAB6BB3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9B55-214A-9244-B2C4-88C435D949E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4D324900-3304-B788-C28B-E5B6918DC9A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0" y="950913"/>
            <a:ext cx="9144000" cy="3421062"/>
          </a:xfrm>
          <a:noFill/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Grafik einfügen</a:t>
            </a:r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D3237EA-A248-4F52-E02C-A54F51E2510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584326" y="4374000"/>
            <a:ext cx="7306499" cy="108000"/>
          </a:xfrm>
        </p:spPr>
        <p:txBody>
          <a:bodyPr anchor="b" anchorCtr="0">
            <a:noAutofit/>
          </a:bodyPr>
          <a:lstStyle>
            <a:lvl1pPr marL="0" indent="0" algn="r">
              <a:buFontTx/>
              <a:buNone/>
              <a:defRPr sz="650" b="0" i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180000" indent="0" algn="r">
              <a:buFontTx/>
              <a:buNone/>
              <a:defRPr sz="700" b="0" i="1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360000" indent="0" algn="r">
              <a:buFontTx/>
              <a:buNone/>
              <a:defRPr sz="700" b="0" i="1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540000" indent="0" algn="r">
              <a:buFontTx/>
              <a:buNone/>
              <a:defRPr sz="700" b="0" i="1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720000" indent="0" algn="r">
              <a:buFontTx/>
              <a:buNone/>
              <a:defRPr sz="700" b="0" i="1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341124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, gross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54FDC9-E9FC-7948-9E4D-23400BC8E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9175" y="252000"/>
            <a:ext cx="2664000" cy="1067753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4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671E60A-93EA-B8EC-FAF9-FE41AF45B2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5967360" cy="437197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8F7292C-2821-EFF3-FCB7-0AEDB1B79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29175" y="1419225"/>
            <a:ext cx="2664000" cy="298251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4B8FAD-361E-01E8-8D5A-100AB7075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 Januar 2023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01B6D1-1620-5AAF-DF7E-8B04CFB8B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/>
              <a:t>S. Götz, A. Spannagl and R. Steinbauer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7C62A7-280A-89D2-E532-1A7DBCAE5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9B55-214A-9244-B2C4-88C435D949E0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820688F1-A085-93CE-7BF5-883331D4016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07360" y="4374000"/>
            <a:ext cx="5760000" cy="108000"/>
          </a:xfrm>
        </p:spPr>
        <p:txBody>
          <a:bodyPr anchor="b" anchorCtr="0">
            <a:noAutofit/>
          </a:bodyPr>
          <a:lstStyle>
            <a:lvl1pPr marL="0" indent="0" algn="r">
              <a:buFontTx/>
              <a:buNone/>
              <a:defRPr sz="650" b="0" i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180000" indent="0" algn="r">
              <a:buFontTx/>
              <a:buNone/>
              <a:defRPr sz="700" b="0" i="1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360000" indent="0" algn="r">
              <a:buFontTx/>
              <a:buNone/>
              <a:defRPr sz="700" b="0" i="1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540000" indent="0" algn="r">
              <a:buFontTx/>
              <a:buNone/>
              <a:defRPr sz="700" b="0" i="1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720000" indent="0" algn="r">
              <a:buFontTx/>
              <a:buNone/>
              <a:defRPr sz="700" b="0" i="1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635119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F5A9C9C-BDE4-5026-66D3-D07C84DE9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20. Januar 2023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8AB5DB0-F825-657D-FF7D-401F78EE9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/>
              <a:t>S. Götz, A. Spannagl and R. Steinbauer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BD3502D-D92B-00C4-2D1E-8A24116B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9B55-214A-9244-B2C4-88C435D949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534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- cover - RO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EB48A3A9-5DBD-CA8C-4366-82892E5EA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950912"/>
            <a:ext cx="7560000" cy="2268537"/>
          </a:xfrm>
        </p:spPr>
        <p:txBody>
          <a:bodyPr anchor="b"/>
          <a:lstStyle>
            <a:lvl1pPr algn="l">
              <a:lnSpc>
                <a:spcPts val="50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54763820-69C2-AD99-FB54-EBEB24DBF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219450"/>
            <a:ext cx="7560000" cy="1090922"/>
          </a:xfrm>
        </p:spPr>
        <p:txBody>
          <a:bodyPr lIns="0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DE" dirty="0"/>
              <a:t>Master-Untertitelformat bearbeiten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D9A1085-ED65-B559-AE7A-FB381007B9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50825" y="268288"/>
            <a:ext cx="1775728" cy="48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112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- cover - dklGRUE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EB48A3A9-5DBD-CA8C-4366-82892E5EA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950912"/>
            <a:ext cx="7560000" cy="2268537"/>
          </a:xfrm>
        </p:spPr>
        <p:txBody>
          <a:bodyPr anchor="b"/>
          <a:lstStyle>
            <a:lvl1pPr algn="l">
              <a:lnSpc>
                <a:spcPts val="50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54763820-69C2-AD99-FB54-EBEB24DBF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3219450"/>
            <a:ext cx="7560000" cy="1090922"/>
          </a:xfrm>
        </p:spPr>
        <p:txBody>
          <a:bodyPr lIns="0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DE" dirty="0"/>
              <a:t>Master-Untertitelformat bearbeiten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D9A1085-ED65-B559-AE7A-FB381007B9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50825" y="268288"/>
            <a:ext cx="1775728" cy="48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917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- cover + 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67B9C64E-F4B8-3924-86B6-2EE4B099731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endParaRPr lang="de-DE" dirty="0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3370CC4E-88B5-2374-713D-E1402183F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643450"/>
            <a:ext cx="7704138" cy="576000"/>
          </a:xfrm>
          <a:solidFill>
            <a:schemeClr val="tx1">
              <a:alpha val="49727"/>
            </a:schemeClr>
          </a:solidFill>
        </p:spPr>
        <p:txBody>
          <a:bodyPr wrap="square" lIns="0" tIns="0" rIns="180000" bIns="0" anchor="b" anchorCtr="0">
            <a:noAutofit/>
          </a:bodyPr>
          <a:lstStyle>
            <a:lvl1pPr marL="792000" algn="l">
              <a:lnSpc>
                <a:spcPct val="100000"/>
              </a:lnSpc>
              <a:spcAft>
                <a:spcPts val="0"/>
              </a:spcAft>
              <a:defRPr sz="4500" b="0" i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marL="792000" marR="0" lvl="0" indent="0" algn="l" defTabSz="685783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Mastertitelformat bearbeiten</a:t>
            </a:r>
          </a:p>
        </p:txBody>
      </p:sp>
      <p:sp>
        <p:nvSpPr>
          <p:cNvPr id="17" name="Untertitel 2">
            <a:extLst>
              <a:ext uri="{FF2B5EF4-FFF2-40B4-BE49-F238E27FC236}">
                <a16:creationId xmlns:a16="http://schemas.microsoft.com/office/drawing/2014/main" id="{528D2904-D97B-0FC1-2F3D-AF347A3507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219450"/>
            <a:ext cx="4297143" cy="289438"/>
          </a:xfrm>
          <a:solidFill>
            <a:schemeClr val="tx1">
              <a:alpha val="49727"/>
            </a:schemeClr>
          </a:solidFill>
        </p:spPr>
        <p:txBody>
          <a:bodyPr wrap="none" lIns="792000" tIns="0" rIns="180000">
            <a:spAutoFit/>
          </a:bodyPr>
          <a:lstStyle>
            <a:lvl1pPr marL="0" indent="0" algn="l">
              <a:spcAft>
                <a:spcPts val="0"/>
              </a:spcAft>
              <a:buNone/>
              <a:defRPr sz="180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DE" dirty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944106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KAPitel/TRENNfolie_BLA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62CE26-2035-E03C-64B0-393982991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555626"/>
            <a:ext cx="7560000" cy="2124074"/>
          </a:xfrm>
        </p:spPr>
        <p:txBody>
          <a:bodyPr anchor="b"/>
          <a:lstStyle>
            <a:lvl1pPr algn="l">
              <a:lnSpc>
                <a:spcPts val="50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259784-9275-9A1D-4D9F-055B6A17C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2679700"/>
            <a:ext cx="7560000" cy="1630672"/>
          </a:xfrm>
        </p:spPr>
        <p:txBody>
          <a:bodyPr lIns="0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DE" dirty="0"/>
              <a:t>Master-Untertitelformat bearbeiten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7C55BC5-6412-F71D-1382-F45BB124FC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50825" y="4660972"/>
            <a:ext cx="1174800" cy="32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319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ZITAT/BOTSCHAFT_dklRO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62CE26-2035-E03C-64B0-393982991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555626"/>
            <a:ext cx="7560000" cy="2124074"/>
          </a:xfrm>
        </p:spPr>
        <p:txBody>
          <a:bodyPr anchor="b"/>
          <a:lstStyle>
            <a:lvl1pPr algn="l">
              <a:lnSpc>
                <a:spcPts val="50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259784-9275-9A1D-4D9F-055B6A17C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2679700"/>
            <a:ext cx="7560000" cy="1630672"/>
          </a:xfrm>
        </p:spPr>
        <p:txBody>
          <a:bodyPr lIns="0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DE" dirty="0"/>
              <a:t>Master-Untertitelformat bearbeiten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0A99C4E-0905-655F-A3CF-DBECACA84A8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50825" y="4660972"/>
            <a:ext cx="1174800" cy="32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348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ZITAT/BOTSCHAFT_dklGRUE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62CE26-2035-E03C-64B0-393982991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555626"/>
            <a:ext cx="7560000" cy="2124074"/>
          </a:xfrm>
        </p:spPr>
        <p:txBody>
          <a:bodyPr anchor="b"/>
          <a:lstStyle>
            <a:lvl1pPr algn="l">
              <a:lnSpc>
                <a:spcPts val="50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259784-9275-9A1D-4D9F-055B6A17C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2679700"/>
            <a:ext cx="7560000" cy="1630672"/>
          </a:xfrm>
        </p:spPr>
        <p:txBody>
          <a:bodyPr lIns="0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DE" dirty="0"/>
              <a:t>Master-Untertitelformat bearbeiten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0A99C4E-0905-655F-A3CF-DBECACA84A8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50825" y="4660972"/>
            <a:ext cx="1174800" cy="32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176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ZITAT/BOTSCHAFT_dklGRA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62CE26-2035-E03C-64B0-393982991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000" y="555626"/>
            <a:ext cx="7560000" cy="2124074"/>
          </a:xfrm>
        </p:spPr>
        <p:txBody>
          <a:bodyPr anchor="b"/>
          <a:lstStyle>
            <a:lvl1pPr algn="l">
              <a:lnSpc>
                <a:spcPts val="5000"/>
              </a:lnSpc>
              <a:defRPr sz="45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259784-9275-9A1D-4D9F-055B6A17C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00" y="2679700"/>
            <a:ext cx="7560000" cy="1630672"/>
          </a:xfrm>
        </p:spPr>
        <p:txBody>
          <a:bodyPr lIns="0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de-DE" dirty="0"/>
              <a:t>Master-Untertitelformat bearbeiten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0A99C4E-0905-655F-A3CF-DBECACA84A8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50825" y="4660972"/>
            <a:ext cx="1174800" cy="32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6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BC65790-1342-831D-A02D-46608A853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252000"/>
            <a:ext cx="8640000" cy="86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5084E58-689A-94CC-3BB5-2D38A8F24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825" y="1419225"/>
            <a:ext cx="8389938" cy="30027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710CF3-D8B1-21F3-4BA7-F89799AACA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13550" y="4767264"/>
            <a:ext cx="11748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0" i="0">
                <a:solidFill>
                  <a:srgbClr val="666666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de-DE"/>
              <a:t>20. Januar 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1A4E1A-A043-15C2-C53F-F408EB1045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8692" y="4766400"/>
            <a:ext cx="5461791" cy="273844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/>
          <a:lstStyle>
            <a:lvl1pPr algn="r">
              <a:defRPr sz="800" b="0" i="0">
                <a:solidFill>
                  <a:srgbClr val="666666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de-DE"/>
              <a:t>S. Götz, A. Spannagl and R. Steinbauer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0DE00A-4593-1E21-D666-33AAAC799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3175" y="4766400"/>
            <a:ext cx="360000" cy="273844"/>
          </a:xfrm>
          <a:prstGeom prst="rect">
            <a:avLst/>
          </a:prstGeom>
        </p:spPr>
        <p:txBody>
          <a:bodyPr vert="horz" lIns="91440" tIns="45720" rIns="0" bIns="46800" rtlCol="0" anchor="ctr"/>
          <a:lstStyle>
            <a:lvl1pPr algn="r">
              <a:defRPr sz="800" b="0" i="0">
                <a:solidFill>
                  <a:schemeClr val="accent1"/>
                </a:solidFill>
                <a:latin typeface="+mn-lt"/>
                <a:cs typeface="Calibri Light" panose="020F0302020204030204" pitchFamily="34" charset="0"/>
              </a:defRPr>
            </a:lvl1pPr>
          </a:lstStyle>
          <a:p>
            <a:fld id="{8A659B55-214A-9244-B2C4-88C435D949E0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0C43437-236E-0215-CF60-223B7F46116B}"/>
              </a:ext>
            </a:extLst>
          </p:cNvPr>
          <p:cNvPicPr>
            <a:picLocks noChangeAspect="1"/>
          </p:cNvPicPr>
          <p:nvPr userDrawn="1"/>
        </p:nvPicPr>
        <p:blipFill>
          <a:blip r:embed="rId3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250825" y="4660972"/>
            <a:ext cx="1174800" cy="32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10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61" r:id="rId2"/>
    <p:sldLayoutId id="2147483677" r:id="rId3"/>
    <p:sldLayoutId id="2147483676" r:id="rId4"/>
    <p:sldLayoutId id="2147483659" r:id="rId5"/>
    <p:sldLayoutId id="2147483649" r:id="rId6"/>
    <p:sldLayoutId id="2147483660" r:id="rId7"/>
    <p:sldLayoutId id="2147483666" r:id="rId8"/>
    <p:sldLayoutId id="2147483667" r:id="rId9"/>
    <p:sldLayoutId id="2147483675" r:id="rId10"/>
    <p:sldLayoutId id="2147483650" r:id="rId11"/>
    <p:sldLayoutId id="2147483652" r:id="rId12"/>
    <p:sldLayoutId id="2147483662" r:id="rId13"/>
    <p:sldLayoutId id="2147483669" r:id="rId14"/>
    <p:sldLayoutId id="2147483671" r:id="rId15"/>
    <p:sldLayoutId id="2147483670" r:id="rId16"/>
    <p:sldLayoutId id="2147483663" r:id="rId17"/>
    <p:sldLayoutId id="2147483653" r:id="rId18"/>
    <p:sldLayoutId id="2147483672" r:id="rId19"/>
    <p:sldLayoutId id="2147483673" r:id="rId20"/>
    <p:sldLayoutId id="2147483678" r:id="rId21"/>
    <p:sldLayoutId id="2147483679" r:id="rId22"/>
    <p:sldLayoutId id="2147483680" r:id="rId23"/>
    <p:sldLayoutId id="2147483674" r:id="rId24"/>
    <p:sldLayoutId id="2147483654" r:id="rId25"/>
    <p:sldLayoutId id="2147483664" r:id="rId26"/>
    <p:sldLayoutId id="2147483665" r:id="rId27"/>
    <p:sldLayoutId id="2147483657" r:id="rId28"/>
    <p:sldLayoutId id="2147483655" r:id="rId29"/>
  </p:sldLayoutIdLst>
  <p:hf hdr="0" dt="0"/>
  <p:txStyles>
    <p:titleStyle>
      <a:lvl1pPr algn="l" defTabSz="685783" rtl="0" eaLnBrk="1" latinLnBrk="0" hangingPunct="1">
        <a:lnSpc>
          <a:spcPts val="3100"/>
        </a:lnSpc>
        <a:spcBef>
          <a:spcPct val="0"/>
        </a:spcBef>
        <a:buNone/>
        <a:defRPr sz="2800" b="0" i="0" kern="1200">
          <a:solidFill>
            <a:schemeClr val="accent1"/>
          </a:solidFill>
          <a:latin typeface="+mj-lt"/>
          <a:ea typeface="+mj-ea"/>
          <a:cs typeface="Calibri Light" panose="020F0302020204030204" pitchFamily="34" charset="0"/>
        </a:defRPr>
      </a:lvl1pPr>
    </p:titleStyle>
    <p:bodyStyle>
      <a:lvl1pPr marL="179388" indent="-180000" algn="l" defTabSz="685783" rtl="0" eaLnBrk="1" latinLnBrk="0" hangingPunct="1">
        <a:lnSpc>
          <a:spcPct val="110000"/>
        </a:lnSpc>
        <a:spcBef>
          <a:spcPts val="0"/>
        </a:spcBef>
        <a:spcAft>
          <a:spcPts val="375"/>
        </a:spcAft>
        <a:buSzPct val="80000"/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1pPr>
      <a:lvl2pPr marL="360000" indent="-180000" algn="l" defTabSz="685783" rtl="0" eaLnBrk="1" latinLnBrk="0" hangingPunct="1">
        <a:lnSpc>
          <a:spcPct val="110000"/>
        </a:lnSpc>
        <a:spcBef>
          <a:spcPts val="250"/>
        </a:spcBef>
        <a:spcAft>
          <a:spcPts val="375"/>
        </a:spcAft>
        <a:buSzPct val="80000"/>
        <a:buFont typeface="Arial" panose="020B0604020202020204" pitchFamily="34" charset="0"/>
        <a:buChar char="•"/>
        <a:tabLst/>
        <a:defRPr sz="1500" b="0" i="0" kern="120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2pPr>
      <a:lvl3pPr marL="540000" indent="-180000" algn="l" defTabSz="685783" rtl="0" eaLnBrk="1" latinLnBrk="0" hangingPunct="1">
        <a:lnSpc>
          <a:spcPct val="110000"/>
        </a:lnSpc>
        <a:spcBef>
          <a:spcPts val="250"/>
        </a:spcBef>
        <a:spcAft>
          <a:spcPts val="375"/>
        </a:spcAft>
        <a:buSzPct val="80000"/>
        <a:buFont typeface="Arial" panose="020B0604020202020204" pitchFamily="34" charset="0"/>
        <a:buChar char="•"/>
        <a:tabLst/>
        <a:defRPr sz="1350" b="0" i="0" kern="120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3pPr>
      <a:lvl4pPr marL="720000" indent="-180000" algn="l" defTabSz="685783" rtl="0" eaLnBrk="1" latinLnBrk="0" hangingPunct="1">
        <a:lnSpc>
          <a:spcPct val="110000"/>
        </a:lnSpc>
        <a:spcBef>
          <a:spcPts val="250"/>
        </a:spcBef>
        <a:spcAft>
          <a:spcPts val="375"/>
        </a:spcAft>
        <a:buSzPct val="80000"/>
        <a:buFont typeface="Arial" panose="020B0604020202020204" pitchFamily="34" charset="0"/>
        <a:buChar char="•"/>
        <a:tabLst/>
        <a:defRPr sz="1200" b="0" i="0" kern="120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4pPr>
      <a:lvl5pPr marL="900000" indent="-180000" algn="l" defTabSz="685783" rtl="0" eaLnBrk="1" latinLnBrk="0" hangingPunct="1">
        <a:lnSpc>
          <a:spcPct val="110000"/>
        </a:lnSpc>
        <a:spcBef>
          <a:spcPts val="250"/>
        </a:spcBef>
        <a:spcAft>
          <a:spcPts val="375"/>
        </a:spcAft>
        <a:buSzPct val="80000"/>
        <a:buFont typeface="Arial" panose="020B0604020202020204" pitchFamily="34" charset="0"/>
        <a:buChar char="•"/>
        <a:tabLst/>
        <a:defRPr sz="1200" b="0" i="0" kern="1200">
          <a:solidFill>
            <a:schemeClr val="tx1"/>
          </a:solidFill>
          <a:latin typeface="+mn-lt"/>
          <a:ea typeface="+mn-ea"/>
          <a:cs typeface="Calibri Light" panose="020F030202020403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158" userDrawn="1">
          <p15:clr>
            <a:srgbClr val="F26B43"/>
          </p15:clr>
        </p15:guide>
        <p15:guide id="4" pos="317" userDrawn="1">
          <p15:clr>
            <a:srgbClr val="F26B43"/>
          </p15:clr>
        </p15:guide>
        <p15:guide id="5" pos="5602" userDrawn="1">
          <p15:clr>
            <a:srgbClr val="F26B43"/>
          </p15:clr>
        </p15:guide>
        <p15:guide id="6" pos="5443" userDrawn="1">
          <p15:clr>
            <a:srgbClr val="F26B43"/>
          </p15:clr>
        </p15:guide>
        <p15:guide id="7" orient="horz" pos="169" userDrawn="1">
          <p15:clr>
            <a:srgbClr val="F26B43"/>
          </p15:clr>
        </p15:guide>
        <p15:guide id="9" orient="horz" pos="350" userDrawn="1">
          <p15:clr>
            <a:srgbClr val="F26B43"/>
          </p15:clr>
        </p15:guide>
        <p15:guide id="10" pos="4604" userDrawn="1">
          <p15:clr>
            <a:srgbClr val="F26B43"/>
          </p15:clr>
        </p15:guide>
        <p15:guide id="11" pos="4445" userDrawn="1">
          <p15:clr>
            <a:srgbClr val="F26B43"/>
          </p15:clr>
        </p15:guide>
        <p15:guide id="12" orient="horz" pos="599" userDrawn="1">
          <p15:clr>
            <a:srgbClr val="F26B43"/>
          </p15:clr>
        </p15:guide>
        <p15:guide id="15" orient="horz" pos="894" userDrawn="1">
          <p15:clr>
            <a:srgbClr val="F26B43"/>
          </p15:clr>
        </p15:guide>
        <p15:guide id="16" orient="horz" pos="2754" userDrawn="1">
          <p15:clr>
            <a:srgbClr val="F26B43"/>
          </p15:clr>
        </p15:guide>
        <p15:guide id="17" pos="499" userDrawn="1">
          <p15:clr>
            <a:srgbClr val="F26B43"/>
          </p15:clr>
        </p15:guide>
        <p15:guide id="18" orient="horz" pos="2028" userDrawn="1">
          <p15:clr>
            <a:srgbClr val="F26B43"/>
          </p15:clr>
        </p15:guide>
        <p15:guide id="19" orient="horz" pos="1688" userDrawn="1">
          <p15:clr>
            <a:srgbClr val="F26B43"/>
          </p15:clr>
        </p15:guide>
        <p15:guide id="20" pos="2721" userDrawn="1">
          <p15:clr>
            <a:srgbClr val="F26B43"/>
          </p15:clr>
        </p15:guide>
        <p15:guide id="21" pos="2562" userDrawn="1">
          <p15:clr>
            <a:srgbClr val="F26B43"/>
          </p15:clr>
        </p15:guide>
        <p15:guide id="22" orient="horz" pos="940" userDrawn="1">
          <p15:clr>
            <a:srgbClr val="F26B43"/>
          </p15:clr>
        </p15:guide>
        <p15:guide id="23" pos="52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479A82-F20B-BB2F-4C70-946C7F03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64" y="207186"/>
            <a:ext cx="8186811" cy="1316814"/>
          </a:xfrm>
        </p:spPr>
        <p:txBody>
          <a:bodyPr anchor="ctr">
            <a:noAutofit/>
          </a:bodyPr>
          <a:lstStyle/>
          <a:p>
            <a:pPr algn="ctr"/>
            <a:r>
              <a:rPr lang="en-GB" b="1" dirty="0"/>
              <a:t>Conceptions of student teachers on the limit concept</a:t>
            </a:r>
            <a:br>
              <a:rPr lang="de-AT" b="1" dirty="0"/>
            </a:br>
            <a:r>
              <a:rPr lang="de-AT" sz="2400" dirty="0"/>
              <a:t>Christoph </a:t>
            </a:r>
            <a:r>
              <a:rPr lang="de-AT" sz="2400" dirty="0" err="1"/>
              <a:t>Ableitinger</a:t>
            </a:r>
            <a:r>
              <a:rPr lang="de-AT" sz="2400" dirty="0"/>
              <a:t>, Stefan Götz, </a:t>
            </a:r>
            <a:r>
              <a:rPr lang="de-AT" sz="2400" u="sng" dirty="0"/>
              <a:t>Roland Steinbauer</a:t>
            </a:r>
            <a:r>
              <a:rPr lang="de-AT" sz="2400" dirty="0"/>
              <a:t> </a:t>
            </a:r>
            <a:br>
              <a:rPr lang="de-AT" dirty="0"/>
            </a:br>
            <a:r>
              <a:rPr lang="en-GB" sz="2400" dirty="0"/>
              <a:t>University of Vienna, Faculty of Mathematics, Austria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726B3DA7-EE66-C431-9174-F779AF4AC4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3759053"/>
              </p:ext>
            </p:extLst>
          </p:nvPr>
        </p:nvGraphicFramePr>
        <p:xfrm>
          <a:off x="278752" y="1730232"/>
          <a:ext cx="8491175" cy="2952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1588693" y="4682836"/>
            <a:ext cx="6772526" cy="357408"/>
          </a:xfrm>
        </p:spPr>
        <p:txBody>
          <a:bodyPr/>
          <a:lstStyle/>
          <a:p>
            <a:r>
              <a:rPr lang="de-DE" sz="1200" dirty="0" err="1"/>
              <a:t>Ableitinger</a:t>
            </a:r>
            <a:r>
              <a:rPr lang="de-DE" sz="1200" dirty="0"/>
              <a:t>, Götz, Steinbauer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9B55-214A-9244-B2C4-88C435D949E0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2869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3FC8284-C50E-77D7-BA64-00294CF64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252000"/>
            <a:ext cx="2308020" cy="454665"/>
          </a:xfrm>
        </p:spPr>
        <p:txBody>
          <a:bodyPr/>
          <a:lstStyle/>
          <a:p>
            <a:r>
              <a:rPr lang="de-DE" dirty="0"/>
              <a:t>Research </a:t>
            </a:r>
            <a:r>
              <a:rPr lang="en-GB" dirty="0"/>
              <a:t>focus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9AF823C-A41F-F60B-CBBD-9C44216494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825" y="792745"/>
            <a:ext cx="3886200" cy="38610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Three </a:t>
            </a:r>
            <a:r>
              <a:rPr lang="en-GB" b="1" dirty="0">
                <a:solidFill>
                  <a:srgbClr val="FF0000"/>
                </a:solidFill>
              </a:rPr>
              <a:t>basic ideas </a:t>
            </a:r>
            <a:r>
              <a:rPr lang="en-GB" dirty="0"/>
              <a:t>of the limit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10" name="Inhaltsplatzhalter 2">
            <a:extLst>
              <a:ext uri="{FF2B5EF4-FFF2-40B4-BE49-F238E27FC236}">
                <a16:creationId xmlns:a16="http://schemas.microsoft.com/office/drawing/2014/main" id="{380B9C05-EFE8-CDD7-C281-1ED8D556AF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417499"/>
              </p:ext>
            </p:extLst>
          </p:nvPr>
        </p:nvGraphicFramePr>
        <p:xfrm>
          <a:off x="250825" y="1264928"/>
          <a:ext cx="4057939" cy="3260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>
          <a:xfrm>
            <a:off x="1263110" y="4766400"/>
            <a:ext cx="6944483" cy="273844"/>
          </a:xfrm>
        </p:spPr>
        <p:txBody>
          <a:bodyPr/>
          <a:lstStyle/>
          <a:p>
            <a:pPr lvl="0"/>
            <a:r>
              <a:rPr lang="de-DE" sz="1200" dirty="0" err="1"/>
              <a:t>Ableitinger</a:t>
            </a:r>
            <a:r>
              <a:rPr lang="de-DE" sz="1200" dirty="0"/>
              <a:t>, Götz, Steinbauer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9B55-214A-9244-B2C4-88C435D949E0}" type="slidenum">
              <a:rPr lang="de-DE" smtClean="0"/>
              <a:t>2</a:t>
            </a:fld>
            <a:endParaRPr lang="de-DE"/>
          </a:p>
        </p:txBody>
      </p:sp>
      <p:sp>
        <p:nvSpPr>
          <p:cNvPr id="20" name="Inhaltsplatzhalter 5">
            <a:extLst>
              <a:ext uri="{FF2B5EF4-FFF2-40B4-BE49-F238E27FC236}">
                <a16:creationId xmlns:a16="http://schemas.microsoft.com/office/drawing/2014/main" id="{E96084BB-6F9E-4B17-B793-2045BC730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49636" y="599693"/>
            <a:ext cx="1799866" cy="386103"/>
          </a:xfrm>
        </p:spPr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rgbClr val="FF0000"/>
                </a:solidFill>
              </a:rPr>
              <a:t>Research questions</a:t>
            </a:r>
          </a:p>
        </p:txBody>
      </p:sp>
      <p:graphicFrame>
        <p:nvGraphicFramePr>
          <p:cNvPr id="9" name="Inhaltsplatzhalter 2">
            <a:extLst>
              <a:ext uri="{FF2B5EF4-FFF2-40B4-BE49-F238E27FC236}">
                <a16:creationId xmlns:a16="http://schemas.microsoft.com/office/drawing/2014/main" id="{89DE2EA3-98D9-42FA-94C0-6F68D4FFCB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0697691"/>
              </p:ext>
            </p:extLst>
          </p:nvPr>
        </p:nvGraphicFramePr>
        <p:xfrm>
          <a:off x="4691206" y="1259776"/>
          <a:ext cx="4057939" cy="3260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813080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E9C9D7-4196-0806-73A1-2722342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488" y="412609"/>
            <a:ext cx="1453243" cy="383559"/>
          </a:xfrm>
        </p:spPr>
        <p:txBody>
          <a:bodyPr/>
          <a:lstStyle/>
          <a:p>
            <a:r>
              <a:rPr lang="en-GB" dirty="0"/>
              <a:t>Setting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91DB449B-73D8-DB91-E3A1-FE2077D01A6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03903743"/>
              </p:ext>
            </p:extLst>
          </p:nvPr>
        </p:nvGraphicFramePr>
        <p:xfrm>
          <a:off x="718628" y="926560"/>
          <a:ext cx="3534964" cy="3709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D67E7F0C-B409-CFC3-C84F-E6E388284245}"/>
              </a:ext>
            </a:extLst>
          </p:cNvPr>
          <p:cNvGrpSpPr/>
          <p:nvPr/>
        </p:nvGrpSpPr>
        <p:grpSpPr>
          <a:xfrm>
            <a:off x="4786539" y="926559"/>
            <a:ext cx="4106636" cy="407641"/>
            <a:chOff x="1534335" y="1954776"/>
            <a:chExt cx="1482270" cy="1370874"/>
          </a:xfrm>
          <a:solidFill>
            <a:srgbClr val="00CC99"/>
          </a:solidFill>
        </p:grpSpPr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486F71C0-9FF0-31FB-011E-189F9A9897AF}"/>
                </a:ext>
              </a:extLst>
            </p:cNvPr>
            <p:cNvSpPr/>
            <p:nvPr/>
          </p:nvSpPr>
          <p:spPr>
            <a:xfrm>
              <a:off x="1534335" y="1954776"/>
              <a:ext cx="1482270" cy="1370874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379271"/>
                <a:satOff val="-8710"/>
                <a:lumOff val="-5883"/>
                <a:alphaOff val="0"/>
              </a:schemeClr>
            </a:fillRef>
            <a:effectRef idx="0">
              <a:schemeClr val="accent5">
                <a:hueOff val="-3379271"/>
                <a:satOff val="-8710"/>
                <a:lumOff val="-588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hteck: abgerundete Ecken 4">
              <a:extLst>
                <a:ext uri="{FF2B5EF4-FFF2-40B4-BE49-F238E27FC236}">
                  <a16:creationId xmlns:a16="http://schemas.microsoft.com/office/drawing/2014/main" id="{E9CFD5E1-8E02-C790-5C23-AC42CF5D0E06}"/>
                </a:ext>
              </a:extLst>
            </p:cNvPr>
            <p:cNvSpPr txBox="1"/>
            <p:nvPr/>
          </p:nvSpPr>
          <p:spPr>
            <a:xfrm>
              <a:off x="1534335" y="1994930"/>
              <a:ext cx="1482270" cy="129057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15240" rIns="22860" bIns="15240" numCol="1" spcCol="1270" anchor="ctr" anchorCtr="0">
              <a:noAutofit/>
            </a:bodyPr>
            <a:lstStyle/>
            <a:p>
              <a:r>
                <a:rPr lang="de-DE" sz="1800" dirty="0"/>
                <a:t>„</a:t>
              </a:r>
              <a:r>
                <a:rPr lang="en-GB" sz="1800" dirty="0"/>
                <a:t>Under the limit of a sequence, I imagine</a:t>
              </a:r>
              <a:r>
                <a:rPr lang="de-DE" sz="1800" dirty="0"/>
                <a:t>…“</a:t>
              </a:r>
            </a:p>
          </p:txBody>
        </p:sp>
      </p:grp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1588692" y="4766400"/>
            <a:ext cx="6944483" cy="207382"/>
          </a:xfrm>
        </p:spPr>
        <p:txBody>
          <a:bodyPr/>
          <a:lstStyle/>
          <a:p>
            <a:r>
              <a:rPr lang="de-DE" sz="1200" dirty="0" err="1"/>
              <a:t>Ableitinger</a:t>
            </a:r>
            <a:r>
              <a:rPr lang="de-DE" sz="1200" dirty="0"/>
              <a:t>, Götz, Steinbauer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9B55-214A-9244-B2C4-88C435D949E0}" type="slidenum">
              <a:rPr lang="de-DE" smtClean="0"/>
              <a:t>3</a:t>
            </a:fld>
            <a:endParaRPr lang="de-DE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D118179-176E-4578-AB89-0E3CB3C8D6C6}"/>
              </a:ext>
            </a:extLst>
          </p:cNvPr>
          <p:cNvSpPr txBox="1">
            <a:spLocks/>
          </p:cNvSpPr>
          <p:nvPr/>
        </p:nvSpPr>
        <p:spPr>
          <a:xfrm>
            <a:off x="5931271" y="412608"/>
            <a:ext cx="2088987" cy="38355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783" rtl="0" eaLnBrk="1" latinLnBrk="0" hangingPunct="1">
              <a:lnSpc>
                <a:spcPts val="3100"/>
              </a:lnSpc>
              <a:spcBef>
                <a:spcPct val="0"/>
              </a:spcBef>
              <a:buNone/>
              <a:defRPr sz="2800" b="0" i="0" kern="1200">
                <a:solidFill>
                  <a:schemeClr val="accent1"/>
                </a:solidFill>
                <a:latin typeface="+mj-lt"/>
                <a:ea typeface="+mj-ea"/>
                <a:cs typeface="Calibri Light" panose="020F0302020204030204" pitchFamily="34" charset="0"/>
              </a:defRPr>
            </a:lvl1pPr>
          </a:lstStyle>
          <a:p>
            <a:r>
              <a:rPr lang="en-GB" dirty="0"/>
              <a:t>Methodology</a:t>
            </a:r>
          </a:p>
        </p:txBody>
      </p:sp>
      <p:graphicFrame>
        <p:nvGraphicFramePr>
          <p:cNvPr id="16" name="Inhaltsplatzhalter 2">
            <a:extLst>
              <a:ext uri="{FF2B5EF4-FFF2-40B4-BE49-F238E27FC236}">
                <a16:creationId xmlns:a16="http://schemas.microsoft.com/office/drawing/2014/main" id="{D70B4B5B-A60B-46EE-AAA6-A6435FC582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1182623"/>
              </p:ext>
            </p:extLst>
          </p:nvPr>
        </p:nvGraphicFramePr>
        <p:xfrm>
          <a:off x="4810887" y="1464593"/>
          <a:ext cx="4057939" cy="3008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103488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83591B-E1F3-7068-3998-40FBB44BC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342900"/>
            <a:ext cx="1372780" cy="662616"/>
          </a:xfrm>
        </p:spPr>
        <p:txBody>
          <a:bodyPr vert="horz" lIns="68580" tIns="34290" rIns="68580" bIns="34290" rtlCol="0" anchor="ctr" anchorCtr="0"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cs typeface="+mj-cs"/>
              </a:rPr>
              <a:t>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Inhaltsplatzhalter 4">
                <a:extLst>
                  <a:ext uri="{FF2B5EF4-FFF2-40B4-BE49-F238E27FC236}">
                    <a16:creationId xmlns:a16="http://schemas.microsoft.com/office/drawing/2014/main" id="{FBFE8518-E567-D975-B41A-2F4526705000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2080234263"/>
                  </p:ext>
                </p:extLst>
              </p:nvPr>
            </p:nvGraphicFramePr>
            <p:xfrm>
              <a:off x="281178" y="1433029"/>
              <a:ext cx="4944618" cy="2808218"/>
            </p:xfrm>
            <a:graphic>
              <a:graphicData uri="http://schemas.openxmlformats.org/drawingml/2006/table">
                <a:tbl>
                  <a:tblPr firstRow="1" firstCol="1" bandRow="1">
                    <a:tableStyleId>{93296810-A885-4BE3-A3E7-6D5BEEA58F35}</a:tableStyleId>
                  </a:tblPr>
                  <a:tblGrid>
                    <a:gridCol w="699516">
                      <a:extLst>
                        <a:ext uri="{9D8B030D-6E8A-4147-A177-3AD203B41FA5}">
                          <a16:colId xmlns:a16="http://schemas.microsoft.com/office/drawing/2014/main" val="205238266"/>
                        </a:ext>
                      </a:extLst>
                    </a:gridCol>
                    <a:gridCol w="1056132">
                      <a:extLst>
                        <a:ext uri="{9D8B030D-6E8A-4147-A177-3AD203B41FA5}">
                          <a16:colId xmlns:a16="http://schemas.microsoft.com/office/drawing/2014/main" val="1629358731"/>
                        </a:ext>
                      </a:extLst>
                    </a:gridCol>
                    <a:gridCol w="521208">
                      <a:extLst>
                        <a:ext uri="{9D8B030D-6E8A-4147-A177-3AD203B41FA5}">
                          <a16:colId xmlns:a16="http://schemas.microsoft.com/office/drawing/2014/main" val="690539820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604061480"/>
                        </a:ext>
                      </a:extLst>
                    </a:gridCol>
                    <a:gridCol w="541782">
                      <a:extLst>
                        <a:ext uri="{9D8B030D-6E8A-4147-A177-3AD203B41FA5}">
                          <a16:colId xmlns:a16="http://schemas.microsoft.com/office/drawing/2014/main" val="3890239940"/>
                        </a:ext>
                      </a:extLst>
                    </a:gridCol>
                    <a:gridCol w="534924">
                      <a:extLst>
                        <a:ext uri="{9D8B030D-6E8A-4147-A177-3AD203B41FA5}">
                          <a16:colId xmlns:a16="http://schemas.microsoft.com/office/drawing/2014/main" val="2892748898"/>
                        </a:ext>
                      </a:extLst>
                    </a:gridCol>
                    <a:gridCol w="459486">
                      <a:extLst>
                        <a:ext uri="{9D8B030D-6E8A-4147-A177-3AD203B41FA5}">
                          <a16:colId xmlns:a16="http://schemas.microsoft.com/office/drawing/2014/main" val="2909634051"/>
                        </a:ext>
                      </a:extLst>
                    </a:gridCol>
                    <a:gridCol w="582930">
                      <a:extLst>
                        <a:ext uri="{9D8B030D-6E8A-4147-A177-3AD203B41FA5}">
                          <a16:colId xmlns:a16="http://schemas.microsoft.com/office/drawing/2014/main" val="4004372583"/>
                        </a:ext>
                      </a:extLst>
                    </a:gridCol>
                  </a:tblGrid>
                  <a:tr h="412151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endParaRPr lang="de-AT" sz="1200" b="0" cap="all" spc="150">
                            <a:solidFill>
                              <a:schemeClr val="lt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01300" marR="101300" marT="101300" marB="10130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GB" sz="1200" b="0" cap="all" spc="150" dirty="0">
                              <a:solidFill>
                                <a:schemeClr val="lt1"/>
                              </a:solidFill>
                              <a:effectLst/>
                            </a:rPr>
                            <a:t> </a:t>
                          </a:r>
                          <a:endParaRPr lang="de-AT" sz="1200" b="0" cap="all" spc="150" dirty="0">
                            <a:solidFill>
                              <a:schemeClr val="lt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01300" marR="101300" marT="101300" marB="10130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de-AT" sz="1200" b="0" cap="all" spc="150" dirty="0">
                              <a:solidFill>
                                <a:schemeClr val="lt1"/>
                              </a:solidFill>
                              <a:effectLst/>
                            </a:rPr>
                            <a:t>0</a:t>
                          </a:r>
                          <a:endParaRPr lang="de-AT" sz="1200" b="0" cap="all" spc="150" dirty="0">
                            <a:solidFill>
                              <a:schemeClr val="lt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01300" marR="101300" marT="101300" marB="10130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de-AT" sz="1200" b="0" cap="all" spc="150">
                              <a:solidFill>
                                <a:schemeClr val="lt1"/>
                              </a:solidFill>
                              <a:effectLst/>
                            </a:rPr>
                            <a:t>1</a:t>
                          </a:r>
                          <a:endParaRPr lang="de-AT" sz="1200" b="0" cap="all" spc="150">
                            <a:solidFill>
                              <a:schemeClr val="lt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01300" marR="101300" marT="101300" marB="10130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de-AT" sz="1200" b="0" cap="all" spc="150" dirty="0">
                              <a:solidFill>
                                <a:schemeClr val="lt1"/>
                              </a:solidFill>
                              <a:effectLst/>
                            </a:rPr>
                            <a:t>2</a:t>
                          </a:r>
                          <a:endParaRPr lang="de-AT" sz="1200" b="0" cap="all" spc="150" dirty="0">
                            <a:solidFill>
                              <a:schemeClr val="lt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01300" marR="101300" marT="101300" marB="10130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de-AT" sz="1200" b="0" cap="all" spc="150">
                              <a:solidFill>
                                <a:schemeClr val="lt1"/>
                              </a:solidFill>
                              <a:effectLst/>
                            </a:rPr>
                            <a:t>3</a:t>
                          </a:r>
                          <a:endParaRPr lang="de-AT" sz="1200" b="0" cap="all" spc="150">
                            <a:solidFill>
                              <a:schemeClr val="lt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01300" marR="101300" marT="101300" marB="10130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de-AT" sz="1200" b="0" cap="all" spc="150">
                              <a:solidFill>
                                <a:schemeClr val="lt1"/>
                              </a:solidFill>
                              <a:effectLst/>
                            </a:rPr>
                            <a:t>4</a:t>
                          </a:r>
                          <a:endParaRPr lang="de-AT" sz="1200" b="0" cap="all" spc="150">
                            <a:solidFill>
                              <a:schemeClr val="lt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01300" marR="101300" marT="101300" marB="10130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AT" sz="1200" b="0" cap="all" spc="150">
                                    <a:solidFill>
                                      <a:schemeClr val="lt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𝛴</m:t>
                                </m:r>
                              </m:oMath>
                            </m:oMathPara>
                          </a14:m>
                          <a:endParaRPr lang="de-AT" sz="1200" b="0" cap="all" spc="150" dirty="0">
                            <a:solidFill>
                              <a:schemeClr val="lt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01300" marR="101300" marT="101300" marB="101300" anchor="ctr"/>
                    </a:tc>
                    <a:extLst>
                      <a:ext uri="{0D108BD9-81ED-4DB2-BD59-A6C34878D82A}">
                        <a16:rowId xmlns:a16="http://schemas.microsoft.com/office/drawing/2014/main" val="317822416"/>
                      </a:ext>
                    </a:extLst>
                  </a:tr>
                  <a:tr h="355001">
                    <a:tc rowSpan="3">
                      <a:txBody>
                        <a:bodyPr/>
                        <a:lstStyle/>
                        <a:p>
                          <a:pPr marL="0" indent="0" algn="just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  <a:buNone/>
                          </a:pPr>
                          <a:r>
                            <a:rPr lang="de-DE" sz="1000" b="1" cap="none" spc="0" dirty="0">
                              <a:solidFill>
                                <a:schemeClr val="tx1"/>
                              </a:solidFill>
                              <a:effectLst/>
                            </a:rPr>
                            <a:t>1. </a:t>
                          </a:r>
                          <a:r>
                            <a:rPr lang="en-GB" sz="1000" b="1" cap="none" spc="0" noProof="0" dirty="0">
                              <a:solidFill>
                                <a:schemeClr val="tx1"/>
                              </a:solidFill>
                              <a:effectLst/>
                            </a:rPr>
                            <a:t>survey</a:t>
                          </a:r>
                          <a:endParaRPr lang="en-GB" sz="1000" b="1" cap="none" spc="0" noProof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01300" marR="101300" marT="101300" marB="10130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de-AT" sz="1000" b="1" cap="none" spc="0" dirty="0">
                              <a:solidFill>
                                <a:schemeClr val="tx1"/>
                              </a:solidFill>
                              <a:effectLst/>
                            </a:rPr>
                            <a:t>Jump-</a:t>
                          </a:r>
                          <a:r>
                            <a:rPr lang="en-GB" sz="1000" b="1" cap="none" spc="0" dirty="0">
                              <a:solidFill>
                                <a:schemeClr val="tx1"/>
                              </a:solidFill>
                              <a:effectLst/>
                            </a:rPr>
                            <a:t>freeness</a:t>
                          </a:r>
                          <a:endParaRPr lang="de-AT" sz="1000" b="1" cap="none" spc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01300" marR="101300" marT="101300" marB="10130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de-AT" sz="1000" cap="none" spc="0" dirty="0">
                              <a:solidFill>
                                <a:schemeClr val="tx1"/>
                              </a:solidFill>
                              <a:effectLst/>
                            </a:rPr>
                            <a:t>33</a:t>
                          </a:r>
                          <a:endParaRPr lang="de-AT" sz="1000" cap="none" spc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01300" marR="101300" marT="101300" marB="10130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de-AT" sz="1000" cap="none" spc="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de-AT" sz="1000" cap="none" spc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01300" marR="101300" marT="101300" marB="10130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de-AT" sz="1000" cap="none" spc="0" dirty="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endParaRPr lang="de-AT" sz="1000" cap="none" spc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01300" marR="101300" marT="101300" marB="10130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de-AT" sz="1000" cap="none" spc="0" dirty="0">
                              <a:solidFill>
                                <a:schemeClr val="tx1"/>
                              </a:solidFill>
                              <a:effectLst/>
                            </a:rPr>
                            <a:t>10</a:t>
                          </a:r>
                          <a:endParaRPr lang="de-AT" sz="1000" cap="none" spc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01300" marR="101300" marT="101300" marB="10130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de-AT" sz="1000" cap="none" spc="0" dirty="0">
                              <a:solidFill>
                                <a:schemeClr val="tx1"/>
                              </a:solidFill>
                              <a:effectLst/>
                            </a:rPr>
                            <a:t>13</a:t>
                          </a:r>
                          <a:endParaRPr lang="de-AT" sz="1000" cap="none" spc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01300" marR="101300" marT="101300" marB="10130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de-AT" sz="1000" cap="none" spc="0" dirty="0">
                              <a:solidFill>
                                <a:schemeClr val="tx1"/>
                              </a:solidFill>
                              <a:effectLst/>
                            </a:rPr>
                            <a:t>26</a:t>
                          </a:r>
                          <a:endParaRPr lang="de-AT" sz="1000" cap="none" spc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01300" marR="101300" marT="101300" marB="101300" anchor="ctr"/>
                    </a:tc>
                    <a:extLst>
                      <a:ext uri="{0D108BD9-81ED-4DB2-BD59-A6C34878D82A}">
                        <a16:rowId xmlns:a16="http://schemas.microsoft.com/office/drawing/2014/main" val="1106395991"/>
                      </a:ext>
                    </a:extLst>
                  </a:tr>
                  <a:tr h="355001">
                    <a:tc vMerge="1">
                      <a:txBody>
                        <a:bodyPr/>
                        <a:lstStyle/>
                        <a:p>
                          <a:pPr algn="just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endParaRPr lang="de-AT" sz="1300" b="1" cap="none" spc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35067" marR="135067" marT="135067" marB="135067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rgbClr val="000000">
                            <a:alpha val="7843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GB" sz="1000" b="1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Representability</a:t>
                          </a:r>
                          <a:endParaRPr lang="de-AT" sz="1000" b="1" cap="none" spc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01300" marR="101300" marT="101300" marB="10130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de-AT" sz="10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31</a:t>
                          </a:r>
                          <a:endParaRPr lang="de-AT" sz="1000" cap="none" spc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01300" marR="101300" marT="101300" marB="10130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de-AT" sz="1000" cap="none" spc="0" dirty="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endParaRPr lang="de-AT" sz="1000" cap="none" spc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01300" marR="101300" marT="101300" marB="10130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de-AT" sz="10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endParaRPr lang="de-AT" sz="1000" cap="none" spc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01300" marR="101300" marT="101300" marB="10130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de-AT" sz="10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9</a:t>
                          </a:r>
                          <a:endParaRPr lang="de-AT" sz="1000" cap="none" spc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01300" marR="101300" marT="101300" marB="10130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de-AT" sz="10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15</a:t>
                          </a:r>
                          <a:endParaRPr lang="de-AT" sz="1000" cap="none" spc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01300" marR="101300" marT="101300" marB="10130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de-AT" sz="10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28</a:t>
                          </a:r>
                          <a:endParaRPr lang="de-AT" sz="1000" cap="none" spc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01300" marR="101300" marT="101300" marB="101300" anchor="ctr"/>
                    </a:tc>
                    <a:extLst>
                      <a:ext uri="{0D108BD9-81ED-4DB2-BD59-A6C34878D82A}">
                        <a16:rowId xmlns:a16="http://schemas.microsoft.com/office/drawing/2014/main" val="2934788883"/>
                      </a:ext>
                    </a:extLst>
                  </a:tr>
                  <a:tr h="355001">
                    <a:tc vMerge="1">
                      <a:txBody>
                        <a:bodyPr/>
                        <a:lstStyle/>
                        <a:p>
                          <a:pPr algn="just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endParaRPr lang="de-AT" sz="1300" b="1" cap="none" spc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35067" marR="135067" marT="135067" marB="135067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000" b="1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Predictability</a:t>
                          </a:r>
                          <a:endParaRPr lang="de-AT" sz="1000" b="1" cap="none" spc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01300" marR="101300" marT="101300" marB="10130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de-AT" sz="10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56</a:t>
                          </a:r>
                          <a:endParaRPr lang="de-AT" sz="1000" cap="none" spc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01300" marR="101300" marT="101300" marB="10130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de-AT" sz="1000" cap="none" spc="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de-AT" sz="1000" cap="none" spc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01300" marR="101300" marT="101300" marB="10130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de-AT" sz="10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de-AT" sz="1000" cap="none" spc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01300" marR="101300" marT="101300" marB="10130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de-AT" sz="10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3</a:t>
                          </a:r>
                          <a:endParaRPr lang="de-AT" sz="1000" cap="none" spc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01300" marR="101300" marT="101300" marB="10130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de-AT" sz="10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de-AT" sz="1000" cap="none" spc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01300" marR="101300" marT="101300" marB="10130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de-AT" sz="10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3</a:t>
                          </a:r>
                          <a:endParaRPr lang="de-AT" sz="1000" cap="none" spc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01300" marR="101300" marT="101300" marB="101300" anchor="ctr"/>
                    </a:tc>
                    <a:extLst>
                      <a:ext uri="{0D108BD9-81ED-4DB2-BD59-A6C34878D82A}">
                        <a16:rowId xmlns:a16="http://schemas.microsoft.com/office/drawing/2014/main" val="840680003"/>
                      </a:ext>
                    </a:extLst>
                  </a:tr>
                  <a:tr h="355001">
                    <a:tc rowSpan="3">
                      <a:txBody>
                        <a:bodyPr/>
                        <a:lstStyle/>
                        <a:p>
                          <a:pPr algn="just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de-DE" sz="1000" b="1" cap="none" spc="0" dirty="0">
                              <a:solidFill>
                                <a:schemeClr val="tx1"/>
                              </a:solidFill>
                              <a:effectLst/>
                            </a:rPr>
                            <a:t>2. </a:t>
                          </a:r>
                          <a:r>
                            <a:rPr lang="en-GB" sz="1000" b="1" cap="none" spc="0" noProof="0" dirty="0">
                              <a:solidFill>
                                <a:schemeClr val="tx1"/>
                              </a:solidFill>
                              <a:effectLst/>
                            </a:rPr>
                            <a:t>survey</a:t>
                          </a:r>
                          <a:r>
                            <a:rPr lang="de-DE" sz="1000" b="1" cap="none" spc="0" dirty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endParaRPr lang="de-AT" sz="1000" b="1" cap="none" spc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01300" marR="101300" marT="101300" marB="10130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de-AT" sz="1000" b="1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Jump-</a:t>
                          </a:r>
                          <a:r>
                            <a:rPr lang="en-GB" sz="1000" b="1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freeness</a:t>
                          </a:r>
                          <a:endParaRPr lang="de-AT" sz="1000" b="1" cap="none" spc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01300" marR="101300" marT="101300" marB="10130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de-AT" sz="10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24</a:t>
                          </a:r>
                          <a:endParaRPr lang="de-AT" sz="1000" cap="none" spc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01300" marR="101300" marT="101300" marB="10130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de-AT" sz="10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de-AT" sz="1000" cap="none" spc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01300" marR="101300" marT="101300" marB="10130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de-AT" sz="1000" cap="none" spc="0" dirty="0">
                              <a:solidFill>
                                <a:schemeClr val="tx1"/>
                              </a:solidFill>
                              <a:effectLst/>
                            </a:rPr>
                            <a:t>6</a:t>
                          </a:r>
                          <a:endParaRPr lang="de-AT" sz="1000" cap="none" spc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01300" marR="101300" marT="101300" marB="10130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de-AT" sz="10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19</a:t>
                          </a:r>
                          <a:endParaRPr lang="de-AT" sz="1000" cap="none" spc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01300" marR="101300" marT="101300" marB="10130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de-AT" sz="10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9</a:t>
                          </a:r>
                          <a:endParaRPr lang="de-AT" sz="1000" cap="none" spc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01300" marR="101300" marT="101300" marB="10130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de-AT" sz="10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35</a:t>
                          </a:r>
                          <a:endParaRPr lang="de-AT" sz="1000" cap="none" spc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01300" marR="101300" marT="101300" marB="101300" anchor="ctr"/>
                    </a:tc>
                    <a:extLst>
                      <a:ext uri="{0D108BD9-81ED-4DB2-BD59-A6C34878D82A}">
                        <a16:rowId xmlns:a16="http://schemas.microsoft.com/office/drawing/2014/main" val="1980858954"/>
                      </a:ext>
                    </a:extLst>
                  </a:tr>
                  <a:tr h="355001">
                    <a:tc vMerge="1">
                      <a:txBody>
                        <a:bodyPr/>
                        <a:lstStyle/>
                        <a:p>
                          <a:pPr algn="just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endParaRPr lang="de-AT" sz="1300" b="1" cap="none" spc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35067" marR="135067" marT="135067" marB="135067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GB" sz="1000" b="1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Representability</a:t>
                          </a:r>
                          <a:endParaRPr lang="de-AT" sz="1000" b="1" cap="none" spc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01300" marR="101300" marT="101300" marB="10130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de-AT" sz="10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47</a:t>
                          </a:r>
                          <a:endParaRPr lang="de-AT" sz="1000" cap="none" spc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01300" marR="101300" marT="101300" marB="10130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de-AT" sz="10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de-AT" sz="1000" cap="none" spc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01300" marR="101300" marT="101300" marB="10130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de-AT" sz="10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de-AT" sz="1000" cap="none" spc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01300" marR="101300" marT="101300" marB="10130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de-AT" sz="1000" cap="none" spc="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de-AT" sz="1000" cap="none" spc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01300" marR="101300" marT="101300" marB="10130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de-AT" sz="1000" cap="none" spc="0" dirty="0">
                              <a:solidFill>
                                <a:schemeClr val="tx1"/>
                              </a:solidFill>
                              <a:effectLst/>
                            </a:rPr>
                            <a:t>10</a:t>
                          </a:r>
                          <a:endParaRPr lang="de-AT" sz="1000" cap="none" spc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01300" marR="101300" marT="101300" marB="10130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de-AT" sz="10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12</a:t>
                          </a:r>
                          <a:endParaRPr lang="de-AT" sz="1000" cap="none" spc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01300" marR="101300" marT="101300" marB="101300" anchor="ctr"/>
                    </a:tc>
                    <a:extLst>
                      <a:ext uri="{0D108BD9-81ED-4DB2-BD59-A6C34878D82A}">
                        <a16:rowId xmlns:a16="http://schemas.microsoft.com/office/drawing/2014/main" val="371032807"/>
                      </a:ext>
                    </a:extLst>
                  </a:tr>
                  <a:tr h="355001">
                    <a:tc vMerge="1">
                      <a:txBody>
                        <a:bodyPr/>
                        <a:lstStyle/>
                        <a:p>
                          <a:pPr algn="just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endParaRPr lang="de-AT" sz="1300" b="1" cap="none" spc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35067" marR="135067" marT="135067" marB="135067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rgbClr val="000000">
                            <a:alpha val="7843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000" b="1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Predictability</a:t>
                          </a:r>
                          <a:endParaRPr lang="de-AT" sz="1000" b="1" cap="none" spc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01300" marR="101300" marT="101300" marB="10130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de-AT" sz="10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41</a:t>
                          </a:r>
                          <a:endParaRPr lang="de-AT" sz="1000" cap="none" spc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01300" marR="101300" marT="101300" marB="10130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de-AT" sz="10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endParaRPr lang="de-AT" sz="1000" cap="none" spc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01300" marR="101300" marT="101300" marB="10130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de-AT" sz="10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endParaRPr lang="de-AT" sz="1000" cap="none" spc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01300" marR="101300" marT="101300" marB="10130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de-AT" sz="1000" cap="none" spc="0" dirty="0">
                              <a:solidFill>
                                <a:schemeClr val="tx1"/>
                              </a:solidFill>
                              <a:effectLst/>
                            </a:rPr>
                            <a:t>9</a:t>
                          </a:r>
                          <a:endParaRPr lang="de-AT" sz="1000" cap="none" spc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01300" marR="101300" marT="101300" marB="10130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de-AT" sz="1000" cap="none" spc="0" dirty="0">
                              <a:solidFill>
                                <a:schemeClr val="tx1"/>
                              </a:solidFill>
                              <a:effectLst/>
                            </a:rPr>
                            <a:t>5</a:t>
                          </a:r>
                          <a:endParaRPr lang="de-AT" sz="1000" cap="none" spc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01300" marR="101300" marT="101300" marB="10130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de-AT" sz="1000" cap="none" spc="0" dirty="0">
                              <a:solidFill>
                                <a:schemeClr val="tx1"/>
                              </a:solidFill>
                              <a:effectLst/>
                            </a:rPr>
                            <a:t>18</a:t>
                          </a:r>
                          <a:endParaRPr lang="de-AT" sz="1000" cap="none" spc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01300" marR="101300" marT="101300" marB="101300" anchor="ctr"/>
                    </a:tc>
                    <a:extLst>
                      <a:ext uri="{0D108BD9-81ED-4DB2-BD59-A6C34878D82A}">
                        <a16:rowId xmlns:a16="http://schemas.microsoft.com/office/drawing/2014/main" val="23491850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Inhaltsplatzhalter 4">
                <a:extLst>
                  <a:ext uri="{FF2B5EF4-FFF2-40B4-BE49-F238E27FC236}">
                    <a16:creationId xmlns:a16="http://schemas.microsoft.com/office/drawing/2014/main" id="{FBFE8518-E567-D975-B41A-2F4526705000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2080234263"/>
                  </p:ext>
                </p:extLst>
              </p:nvPr>
            </p:nvGraphicFramePr>
            <p:xfrm>
              <a:off x="281178" y="1433029"/>
              <a:ext cx="4944618" cy="2916800"/>
            </p:xfrm>
            <a:graphic>
              <a:graphicData uri="http://schemas.openxmlformats.org/drawingml/2006/table">
                <a:tbl>
                  <a:tblPr firstRow="1" firstCol="1" bandRow="1">
                    <a:tableStyleId>{93296810-A885-4BE3-A3E7-6D5BEEA58F35}</a:tableStyleId>
                  </a:tblPr>
                  <a:tblGrid>
                    <a:gridCol w="699516">
                      <a:extLst>
                        <a:ext uri="{9D8B030D-6E8A-4147-A177-3AD203B41FA5}">
                          <a16:colId xmlns:a16="http://schemas.microsoft.com/office/drawing/2014/main" val="205238266"/>
                        </a:ext>
                      </a:extLst>
                    </a:gridCol>
                    <a:gridCol w="1056132">
                      <a:extLst>
                        <a:ext uri="{9D8B030D-6E8A-4147-A177-3AD203B41FA5}">
                          <a16:colId xmlns:a16="http://schemas.microsoft.com/office/drawing/2014/main" val="1629358731"/>
                        </a:ext>
                      </a:extLst>
                    </a:gridCol>
                    <a:gridCol w="521208">
                      <a:extLst>
                        <a:ext uri="{9D8B030D-6E8A-4147-A177-3AD203B41FA5}">
                          <a16:colId xmlns:a16="http://schemas.microsoft.com/office/drawing/2014/main" val="690539820"/>
                        </a:ext>
                      </a:extLst>
                    </a:gridCol>
                    <a:gridCol w="548640">
                      <a:extLst>
                        <a:ext uri="{9D8B030D-6E8A-4147-A177-3AD203B41FA5}">
                          <a16:colId xmlns:a16="http://schemas.microsoft.com/office/drawing/2014/main" val="604061480"/>
                        </a:ext>
                      </a:extLst>
                    </a:gridCol>
                    <a:gridCol w="541782">
                      <a:extLst>
                        <a:ext uri="{9D8B030D-6E8A-4147-A177-3AD203B41FA5}">
                          <a16:colId xmlns:a16="http://schemas.microsoft.com/office/drawing/2014/main" val="3890239940"/>
                        </a:ext>
                      </a:extLst>
                    </a:gridCol>
                    <a:gridCol w="534924">
                      <a:extLst>
                        <a:ext uri="{9D8B030D-6E8A-4147-A177-3AD203B41FA5}">
                          <a16:colId xmlns:a16="http://schemas.microsoft.com/office/drawing/2014/main" val="2892748898"/>
                        </a:ext>
                      </a:extLst>
                    </a:gridCol>
                    <a:gridCol w="459486">
                      <a:extLst>
                        <a:ext uri="{9D8B030D-6E8A-4147-A177-3AD203B41FA5}">
                          <a16:colId xmlns:a16="http://schemas.microsoft.com/office/drawing/2014/main" val="2909634051"/>
                        </a:ext>
                      </a:extLst>
                    </a:gridCol>
                    <a:gridCol w="582930">
                      <a:extLst>
                        <a:ext uri="{9D8B030D-6E8A-4147-A177-3AD203B41FA5}">
                          <a16:colId xmlns:a16="http://schemas.microsoft.com/office/drawing/2014/main" val="4004372583"/>
                        </a:ext>
                      </a:extLst>
                    </a:gridCol>
                  </a:tblGrid>
                  <a:tr h="48200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endParaRPr lang="de-AT" sz="1200" b="0" cap="all" spc="150">
                            <a:solidFill>
                              <a:schemeClr val="lt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01300" marR="101300" marT="101300" marB="101300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GB" sz="1200" b="0" cap="all" spc="150" dirty="0">
                              <a:solidFill>
                                <a:schemeClr val="lt1"/>
                              </a:solidFill>
                              <a:effectLst/>
                            </a:rPr>
                            <a:t> </a:t>
                          </a:r>
                          <a:endParaRPr lang="de-AT" sz="1200" b="0" cap="all" spc="150" dirty="0">
                            <a:solidFill>
                              <a:schemeClr val="lt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01300" marR="101300" marT="101300" marB="10130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de-AT" sz="1200" b="0" cap="all" spc="150" dirty="0">
                              <a:solidFill>
                                <a:schemeClr val="lt1"/>
                              </a:solidFill>
                              <a:effectLst/>
                            </a:rPr>
                            <a:t>0</a:t>
                          </a:r>
                          <a:endParaRPr lang="de-AT" sz="1200" b="0" cap="all" spc="150" dirty="0">
                            <a:solidFill>
                              <a:schemeClr val="lt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01300" marR="101300" marT="101300" marB="10130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de-AT" sz="1200" b="0" cap="all" spc="150">
                              <a:solidFill>
                                <a:schemeClr val="lt1"/>
                              </a:solidFill>
                              <a:effectLst/>
                            </a:rPr>
                            <a:t>1</a:t>
                          </a:r>
                          <a:endParaRPr lang="de-AT" sz="1200" b="0" cap="all" spc="150">
                            <a:solidFill>
                              <a:schemeClr val="lt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01300" marR="101300" marT="101300" marB="10130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de-AT" sz="1200" b="0" cap="all" spc="150" dirty="0">
                              <a:solidFill>
                                <a:schemeClr val="lt1"/>
                              </a:solidFill>
                              <a:effectLst/>
                            </a:rPr>
                            <a:t>2</a:t>
                          </a:r>
                          <a:endParaRPr lang="de-AT" sz="1200" b="0" cap="all" spc="150" dirty="0">
                            <a:solidFill>
                              <a:schemeClr val="lt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01300" marR="101300" marT="101300" marB="10130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de-AT" sz="1200" b="0" cap="all" spc="150">
                              <a:solidFill>
                                <a:schemeClr val="lt1"/>
                              </a:solidFill>
                              <a:effectLst/>
                            </a:rPr>
                            <a:t>3</a:t>
                          </a:r>
                          <a:endParaRPr lang="de-AT" sz="1200" b="0" cap="all" spc="150">
                            <a:solidFill>
                              <a:schemeClr val="lt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01300" marR="101300" marT="101300" marB="10130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de-AT" sz="1200" b="0" cap="all" spc="150">
                              <a:solidFill>
                                <a:schemeClr val="lt1"/>
                              </a:solidFill>
                              <a:effectLst/>
                            </a:rPr>
                            <a:t>4</a:t>
                          </a:r>
                          <a:endParaRPr lang="de-AT" sz="1200" b="0" cap="all" spc="150">
                            <a:solidFill>
                              <a:schemeClr val="lt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01300" marR="101300" marT="101300" marB="101300" anchor="ctr"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101300" marR="101300" marT="101300" marB="101300" anchor="ctr">
                        <a:blipFill>
                          <a:blip r:embed="rId2"/>
                          <a:stretch>
                            <a:fillRect l="-746875" t="-1266" r="-4167" b="-5088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822416"/>
                      </a:ext>
                    </a:extLst>
                  </a:tr>
                  <a:tr h="405800">
                    <a:tc rowSpan="3">
                      <a:txBody>
                        <a:bodyPr/>
                        <a:lstStyle/>
                        <a:p>
                          <a:pPr marL="0" indent="0" algn="just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  <a:buNone/>
                          </a:pPr>
                          <a:r>
                            <a:rPr lang="de-DE" sz="1000" b="1" cap="none" spc="0" dirty="0">
                              <a:solidFill>
                                <a:schemeClr val="tx1"/>
                              </a:solidFill>
                              <a:effectLst/>
                            </a:rPr>
                            <a:t>1. </a:t>
                          </a:r>
                          <a:r>
                            <a:rPr lang="en-GB" sz="1000" b="1" cap="none" spc="0" noProof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survey</a:t>
                          </a:r>
                          <a:endParaRPr lang="en-GB" sz="1000" b="1" cap="none" spc="0" noProof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01300" marR="101300" marT="101300" marB="10130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de-AT" sz="1000" b="1" cap="none" spc="0" dirty="0">
                              <a:solidFill>
                                <a:schemeClr val="tx1"/>
                              </a:solidFill>
                              <a:effectLst/>
                            </a:rPr>
                            <a:t>Jump-</a:t>
                          </a:r>
                          <a:r>
                            <a:rPr lang="en-GB" sz="1000" b="1" cap="none" spc="0" dirty="0">
                              <a:solidFill>
                                <a:schemeClr val="tx1"/>
                              </a:solidFill>
                              <a:effectLst/>
                            </a:rPr>
                            <a:t>freeness</a:t>
                          </a:r>
                          <a:endParaRPr lang="de-AT" sz="1000" b="1" cap="none" spc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01300" marR="101300" marT="101300" marB="10130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de-AT" sz="1000" cap="none" spc="0" dirty="0">
                              <a:solidFill>
                                <a:schemeClr val="tx1"/>
                              </a:solidFill>
                              <a:effectLst/>
                            </a:rPr>
                            <a:t>33</a:t>
                          </a:r>
                          <a:endParaRPr lang="de-AT" sz="1000" cap="none" spc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01300" marR="101300" marT="101300" marB="10130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de-AT" sz="1000" cap="none" spc="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de-AT" sz="1000" cap="none" spc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01300" marR="101300" marT="101300" marB="10130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de-AT" sz="1000" cap="none" spc="0" dirty="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endParaRPr lang="de-AT" sz="1000" cap="none" spc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01300" marR="101300" marT="101300" marB="10130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de-AT" sz="1000" cap="none" spc="0" dirty="0">
                              <a:solidFill>
                                <a:schemeClr val="tx1"/>
                              </a:solidFill>
                              <a:effectLst/>
                            </a:rPr>
                            <a:t>10</a:t>
                          </a:r>
                          <a:endParaRPr lang="de-AT" sz="1000" cap="none" spc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01300" marR="101300" marT="101300" marB="10130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de-AT" sz="1000" cap="none" spc="0" dirty="0">
                              <a:solidFill>
                                <a:schemeClr val="tx1"/>
                              </a:solidFill>
                              <a:effectLst/>
                            </a:rPr>
                            <a:t>13</a:t>
                          </a:r>
                          <a:endParaRPr lang="de-AT" sz="1000" cap="none" spc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01300" marR="101300" marT="101300" marB="10130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de-AT" sz="1000" cap="none" spc="0" dirty="0">
                              <a:solidFill>
                                <a:schemeClr val="tx1"/>
                              </a:solidFill>
                              <a:effectLst/>
                            </a:rPr>
                            <a:t>26</a:t>
                          </a:r>
                          <a:endParaRPr lang="de-AT" sz="1000" cap="none" spc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01300" marR="101300" marT="101300" marB="101300" anchor="ctr"/>
                    </a:tc>
                    <a:extLst>
                      <a:ext uri="{0D108BD9-81ED-4DB2-BD59-A6C34878D82A}">
                        <a16:rowId xmlns:a16="http://schemas.microsoft.com/office/drawing/2014/main" val="1106395991"/>
                      </a:ext>
                    </a:extLst>
                  </a:tr>
                  <a:tr h="405800">
                    <a:tc vMerge="1">
                      <a:txBody>
                        <a:bodyPr/>
                        <a:lstStyle/>
                        <a:p>
                          <a:pPr algn="just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endParaRPr lang="de-AT" sz="1300" b="1" cap="none" spc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35067" marR="135067" marT="135067" marB="135067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rgbClr val="000000">
                            <a:alpha val="7843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GB" sz="1000" b="1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Representability</a:t>
                          </a:r>
                          <a:endParaRPr lang="de-AT" sz="1000" b="1" cap="none" spc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01300" marR="101300" marT="101300" marB="10130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de-AT" sz="10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31</a:t>
                          </a:r>
                          <a:endParaRPr lang="de-AT" sz="1000" cap="none" spc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01300" marR="101300" marT="101300" marB="10130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de-AT" sz="1000" cap="none" spc="0" dirty="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endParaRPr lang="de-AT" sz="1000" cap="none" spc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01300" marR="101300" marT="101300" marB="10130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de-AT" sz="10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endParaRPr lang="de-AT" sz="1000" cap="none" spc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01300" marR="101300" marT="101300" marB="10130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de-AT" sz="10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9</a:t>
                          </a:r>
                          <a:endParaRPr lang="de-AT" sz="1000" cap="none" spc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01300" marR="101300" marT="101300" marB="10130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de-AT" sz="10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15</a:t>
                          </a:r>
                          <a:endParaRPr lang="de-AT" sz="1000" cap="none" spc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01300" marR="101300" marT="101300" marB="10130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de-AT" sz="10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28</a:t>
                          </a:r>
                          <a:endParaRPr lang="de-AT" sz="1000" cap="none" spc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01300" marR="101300" marT="101300" marB="101300" anchor="ctr"/>
                    </a:tc>
                    <a:extLst>
                      <a:ext uri="{0D108BD9-81ED-4DB2-BD59-A6C34878D82A}">
                        <a16:rowId xmlns:a16="http://schemas.microsoft.com/office/drawing/2014/main" val="2934788883"/>
                      </a:ext>
                    </a:extLst>
                  </a:tr>
                  <a:tr h="405800">
                    <a:tc vMerge="1">
                      <a:txBody>
                        <a:bodyPr/>
                        <a:lstStyle/>
                        <a:p>
                          <a:pPr algn="just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endParaRPr lang="de-AT" sz="1300" b="1" cap="none" spc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35067" marR="135067" marT="135067" marB="135067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000" b="1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Predictability</a:t>
                          </a:r>
                          <a:endParaRPr lang="de-AT" sz="1000" b="1" cap="none" spc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01300" marR="101300" marT="101300" marB="10130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de-AT" sz="10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56</a:t>
                          </a:r>
                          <a:endParaRPr lang="de-AT" sz="1000" cap="none" spc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01300" marR="101300" marT="101300" marB="10130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de-AT" sz="1000" cap="none" spc="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de-AT" sz="1000" cap="none" spc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01300" marR="101300" marT="101300" marB="10130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de-AT" sz="10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de-AT" sz="1000" cap="none" spc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01300" marR="101300" marT="101300" marB="10130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de-AT" sz="10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3</a:t>
                          </a:r>
                          <a:endParaRPr lang="de-AT" sz="1000" cap="none" spc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01300" marR="101300" marT="101300" marB="10130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de-AT" sz="10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de-AT" sz="1000" cap="none" spc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01300" marR="101300" marT="101300" marB="10130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de-AT" sz="10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3</a:t>
                          </a:r>
                          <a:endParaRPr lang="de-AT" sz="1000" cap="none" spc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01300" marR="101300" marT="101300" marB="101300" anchor="ctr"/>
                    </a:tc>
                    <a:extLst>
                      <a:ext uri="{0D108BD9-81ED-4DB2-BD59-A6C34878D82A}">
                        <a16:rowId xmlns:a16="http://schemas.microsoft.com/office/drawing/2014/main" val="840680003"/>
                      </a:ext>
                    </a:extLst>
                  </a:tr>
                  <a:tr h="405800">
                    <a:tc rowSpan="3">
                      <a:txBody>
                        <a:bodyPr/>
                        <a:lstStyle/>
                        <a:p>
                          <a:pPr algn="just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de-DE" sz="1000" b="1" cap="none" spc="0" dirty="0">
                              <a:solidFill>
                                <a:schemeClr val="tx1"/>
                              </a:solidFill>
                              <a:effectLst/>
                            </a:rPr>
                            <a:t>2. </a:t>
                          </a:r>
                          <a:r>
                            <a:rPr lang="en-GB" sz="1000" b="1" cap="none" spc="0" noProof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survey</a:t>
                          </a:r>
                          <a:r>
                            <a:rPr lang="de-DE" sz="1000" b="1" cap="none" spc="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 </a:t>
                          </a:r>
                          <a:endParaRPr lang="de-AT" sz="1000" b="1" cap="none" spc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01300" marR="101300" marT="101300" marB="101300" anchor="ctr"/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de-AT" sz="1000" b="1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Jump-</a:t>
                          </a:r>
                          <a:r>
                            <a:rPr lang="en-GB" sz="1000" b="1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freeness</a:t>
                          </a:r>
                          <a:endParaRPr lang="de-AT" sz="1000" b="1" cap="none" spc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01300" marR="101300" marT="101300" marB="10130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de-AT" sz="10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24</a:t>
                          </a:r>
                          <a:endParaRPr lang="de-AT" sz="1000" cap="none" spc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01300" marR="101300" marT="101300" marB="10130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de-AT" sz="10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de-AT" sz="1000" cap="none" spc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01300" marR="101300" marT="101300" marB="10130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de-AT" sz="1000" cap="none" spc="0" dirty="0">
                              <a:solidFill>
                                <a:schemeClr val="tx1"/>
                              </a:solidFill>
                              <a:effectLst/>
                            </a:rPr>
                            <a:t>6</a:t>
                          </a:r>
                          <a:endParaRPr lang="de-AT" sz="1000" cap="none" spc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01300" marR="101300" marT="101300" marB="10130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de-AT" sz="10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19</a:t>
                          </a:r>
                          <a:endParaRPr lang="de-AT" sz="1000" cap="none" spc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01300" marR="101300" marT="101300" marB="10130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de-AT" sz="10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9</a:t>
                          </a:r>
                          <a:endParaRPr lang="de-AT" sz="1000" cap="none" spc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01300" marR="101300" marT="101300" marB="10130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de-AT" sz="10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35</a:t>
                          </a:r>
                          <a:endParaRPr lang="de-AT" sz="1000" cap="none" spc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01300" marR="101300" marT="101300" marB="101300" anchor="ctr"/>
                    </a:tc>
                    <a:extLst>
                      <a:ext uri="{0D108BD9-81ED-4DB2-BD59-A6C34878D82A}">
                        <a16:rowId xmlns:a16="http://schemas.microsoft.com/office/drawing/2014/main" val="1980858954"/>
                      </a:ext>
                    </a:extLst>
                  </a:tr>
                  <a:tr h="405800">
                    <a:tc vMerge="1">
                      <a:txBody>
                        <a:bodyPr/>
                        <a:lstStyle/>
                        <a:p>
                          <a:pPr algn="just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endParaRPr lang="de-AT" sz="1300" b="1" cap="none" spc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35067" marR="135067" marT="135067" marB="135067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GB" sz="1000" b="1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Representability</a:t>
                          </a:r>
                          <a:endParaRPr lang="de-AT" sz="1000" b="1" cap="none" spc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01300" marR="101300" marT="101300" marB="10130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de-AT" sz="10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47</a:t>
                          </a:r>
                          <a:endParaRPr lang="de-AT" sz="1000" cap="none" spc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01300" marR="101300" marT="101300" marB="10130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de-AT" sz="10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de-AT" sz="1000" cap="none" spc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01300" marR="101300" marT="101300" marB="10130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de-AT" sz="10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de-AT" sz="1000" cap="none" spc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01300" marR="101300" marT="101300" marB="10130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de-AT" sz="1000" cap="none" spc="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de-AT" sz="1000" cap="none" spc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01300" marR="101300" marT="101300" marB="10130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de-AT" sz="1000" cap="none" spc="0" dirty="0">
                              <a:solidFill>
                                <a:schemeClr val="tx1"/>
                              </a:solidFill>
                              <a:effectLst/>
                            </a:rPr>
                            <a:t>10</a:t>
                          </a:r>
                          <a:endParaRPr lang="de-AT" sz="1000" cap="none" spc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01300" marR="101300" marT="101300" marB="10130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de-AT" sz="10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12</a:t>
                          </a:r>
                          <a:endParaRPr lang="de-AT" sz="1000" cap="none" spc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01300" marR="101300" marT="101300" marB="101300" anchor="ctr"/>
                    </a:tc>
                    <a:extLst>
                      <a:ext uri="{0D108BD9-81ED-4DB2-BD59-A6C34878D82A}">
                        <a16:rowId xmlns:a16="http://schemas.microsoft.com/office/drawing/2014/main" val="371032807"/>
                      </a:ext>
                    </a:extLst>
                  </a:tr>
                  <a:tr h="405800">
                    <a:tc vMerge="1">
                      <a:txBody>
                        <a:bodyPr/>
                        <a:lstStyle/>
                        <a:p>
                          <a:pPr algn="just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endParaRPr lang="de-AT" sz="1300" b="1" cap="none" spc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35067" marR="135067" marT="135067" marB="135067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rgbClr val="000000">
                            <a:alpha val="7843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en-US" sz="1000" b="1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Predictability</a:t>
                          </a:r>
                          <a:endParaRPr lang="de-AT" sz="1000" b="1" cap="none" spc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01300" marR="101300" marT="101300" marB="10130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de-AT" sz="10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41</a:t>
                          </a:r>
                          <a:endParaRPr lang="de-AT" sz="1000" cap="none" spc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01300" marR="101300" marT="101300" marB="10130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de-AT" sz="10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endParaRPr lang="de-AT" sz="1000" cap="none" spc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01300" marR="101300" marT="101300" marB="10130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de-AT" sz="1000" cap="none" spc="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endParaRPr lang="de-AT" sz="1000" cap="none" spc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01300" marR="101300" marT="101300" marB="10130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de-AT" sz="1000" cap="none" spc="0" dirty="0">
                              <a:solidFill>
                                <a:schemeClr val="tx1"/>
                              </a:solidFill>
                              <a:effectLst/>
                            </a:rPr>
                            <a:t>9</a:t>
                          </a:r>
                          <a:endParaRPr lang="de-AT" sz="1000" cap="none" spc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01300" marR="101300" marT="101300" marB="10130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de-AT" sz="1000" cap="none" spc="0" dirty="0">
                              <a:solidFill>
                                <a:schemeClr val="tx1"/>
                              </a:solidFill>
                              <a:effectLst/>
                            </a:rPr>
                            <a:t>5</a:t>
                          </a:r>
                          <a:endParaRPr lang="de-AT" sz="1000" cap="none" spc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01300" marR="101300" marT="101300" marB="10130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600"/>
                            </a:lnSpc>
                            <a:spcAft>
                              <a:spcPts val="600"/>
                            </a:spcAft>
                          </a:pPr>
                          <a:r>
                            <a:rPr lang="de-AT" sz="1000" cap="none" spc="0" dirty="0">
                              <a:solidFill>
                                <a:schemeClr val="tx1"/>
                              </a:solidFill>
                              <a:effectLst/>
                            </a:rPr>
                            <a:t>18</a:t>
                          </a:r>
                          <a:endParaRPr lang="de-AT" sz="1000" cap="none" spc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marL="101300" marR="101300" marT="101300" marB="101300" anchor="ctr"/>
                    </a:tc>
                    <a:extLst>
                      <a:ext uri="{0D108BD9-81ED-4DB2-BD59-A6C34878D82A}">
                        <a16:rowId xmlns:a16="http://schemas.microsoft.com/office/drawing/2014/main" val="23491850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feld 8">
            <a:extLst>
              <a:ext uri="{FF2B5EF4-FFF2-40B4-BE49-F238E27FC236}">
                <a16:creationId xmlns:a16="http://schemas.microsoft.com/office/drawing/2014/main" id="{B21F232D-82DD-B2DC-8B74-DD3FED5FBB12}"/>
              </a:ext>
            </a:extLst>
          </p:cNvPr>
          <p:cNvSpPr txBox="1"/>
          <p:nvPr/>
        </p:nvSpPr>
        <p:spPr>
          <a:xfrm>
            <a:off x="231214" y="878181"/>
            <a:ext cx="4889754" cy="455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Absolute frequencies </a:t>
            </a:r>
            <a:r>
              <a:rPr lang="en-US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of the </a:t>
            </a:r>
            <a:r>
              <a:rPr lang="en-US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quality levels </a:t>
            </a:r>
            <a:r>
              <a:rPr lang="en-US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depending on basic ideas</a:t>
            </a:r>
          </a:p>
          <a:p>
            <a:r>
              <a:rPr lang="en-US" sz="1013" dirty="0"/>
              <a:t>	                    </a:t>
            </a:r>
            <a:r>
              <a:rPr lang="en-US" sz="1013" dirty="0">
                <a:solidFill>
                  <a:schemeClr val="accent6">
                    <a:lumMod val="75000"/>
                  </a:schemeClr>
                </a:solidFill>
              </a:rPr>
              <a:t>significant difference </a:t>
            </a:r>
            <a:r>
              <a:rPr lang="en-US" sz="1013" dirty="0"/>
              <a:t>(chi-square test of homogeneity: 𝑝&lt;0.001)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22BD4DA-66A1-DE1A-D70E-BD9EB031A755}"/>
              </a:ext>
            </a:extLst>
          </p:cNvPr>
          <p:cNvSpPr txBox="1"/>
          <p:nvPr/>
        </p:nvSpPr>
        <p:spPr>
          <a:xfrm>
            <a:off x="5275759" y="1022890"/>
            <a:ext cx="3599409" cy="300082"/>
          </a:xfrm>
          <a:prstGeom prst="rect">
            <a:avLst/>
          </a:prstGeom>
          <a:solidFill>
            <a:schemeClr val="accent1">
              <a:hueOff val="0"/>
              <a:satOff val="0"/>
              <a:lumOff val="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Significant</a:t>
            </a:r>
            <a:r>
              <a:rPr lang="en-US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differences</a:t>
            </a:r>
            <a:r>
              <a:rPr lang="en-US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and</a:t>
            </a:r>
            <a:r>
              <a:rPr lang="en-US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dirty="0">
                <a:solidFill>
                  <a:srgbClr val="FFC000"/>
                </a:solidFill>
                <a:latin typeface="+mj-lt"/>
                <a:ea typeface="+mj-ea"/>
                <a:cs typeface="+mj-cs"/>
              </a:rPr>
              <a:t>positive (!) correlations</a:t>
            </a:r>
            <a:endParaRPr lang="de-AT" sz="1013" b="1" dirty="0">
              <a:solidFill>
                <a:srgbClr val="FFC000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S. Götz, A. </a:t>
            </a:r>
            <a:r>
              <a:rPr lang="de-DE" dirty="0" err="1"/>
              <a:t>Spannagl</a:t>
            </a:r>
            <a:r>
              <a:rPr lang="de-DE" dirty="0"/>
              <a:t> and R. Steinbauer</a:t>
            </a:r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2498746623"/>
              </p:ext>
            </p:extLst>
          </p:nvPr>
        </p:nvGraphicFramePr>
        <p:xfrm>
          <a:off x="5275760" y="1490015"/>
          <a:ext cx="3549445" cy="2323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9B55-214A-9244-B2C4-88C435D949E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5769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9FFDC-F203-85B6-687F-CECADDEFB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650" y="390745"/>
            <a:ext cx="1652995" cy="415392"/>
          </a:xfrm>
        </p:spPr>
        <p:txBody>
          <a:bodyPr>
            <a:normAutofit/>
          </a:bodyPr>
          <a:lstStyle/>
          <a:p>
            <a:r>
              <a:rPr lang="en-GB" dirty="0"/>
              <a:t>Discussion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DBCF5710-B8C0-A520-4B3D-002FB228F9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7359588"/>
              </p:ext>
            </p:extLst>
          </p:nvPr>
        </p:nvGraphicFramePr>
        <p:xfrm>
          <a:off x="448650" y="929147"/>
          <a:ext cx="8264525" cy="35912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S. Götz, A. Spannagl and R. Steinbauer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59B55-214A-9244-B2C4-88C435D949E0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551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UNIwien">
      <a:dk1>
        <a:srgbClr val="000000"/>
      </a:dk1>
      <a:lt1>
        <a:srgbClr val="FFFFFF"/>
      </a:lt1>
      <a:dk2>
        <a:srgbClr val="666666"/>
      </a:dk2>
      <a:lt2>
        <a:srgbClr val="E0E0E0"/>
      </a:lt2>
      <a:accent1>
        <a:srgbClr val="0063A6"/>
      </a:accent1>
      <a:accent2>
        <a:srgbClr val="A71C49"/>
      </a:accent2>
      <a:accent3>
        <a:srgbClr val="DD4814"/>
      </a:accent3>
      <a:accent4>
        <a:srgbClr val="F6A800"/>
      </a:accent4>
      <a:accent5>
        <a:srgbClr val="94C154"/>
      </a:accent5>
      <a:accent6>
        <a:srgbClr val="11897A"/>
      </a:accent6>
      <a:hlink>
        <a:srgbClr val="0063A6"/>
      </a:hlink>
      <a:folHlink>
        <a:srgbClr val="0063A6"/>
      </a:folHlink>
    </a:clrScheme>
    <a:fontScheme name="Benutzerdefiniert 1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521</Words>
  <Application>Microsoft Office PowerPoint</Application>
  <PresentationFormat>Bildschirmpräsentation (16:9)</PresentationFormat>
  <Paragraphs>106</Paragraphs>
  <Slides>5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Symbol</vt:lpstr>
      <vt:lpstr>Times New Roman</vt:lpstr>
      <vt:lpstr>Office</vt:lpstr>
      <vt:lpstr>Conceptions of student teachers on the limit concept Christoph Ableitinger, Stefan Götz, Roland Steinbauer  University of Vienna, Faculty of Mathematics, Austria</vt:lpstr>
      <vt:lpstr>Research focus</vt:lpstr>
      <vt:lpstr>Setting</vt:lpstr>
      <vt:lpstr>Results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Nicola Reber</dc:creator>
  <cp:lastModifiedBy>edustore</cp:lastModifiedBy>
  <cp:revision>160</cp:revision>
  <cp:lastPrinted>2022-09-09T15:27:42Z</cp:lastPrinted>
  <dcterms:created xsi:type="dcterms:W3CDTF">2022-09-08T15:49:26Z</dcterms:created>
  <dcterms:modified xsi:type="dcterms:W3CDTF">2023-07-05T14:03:53Z</dcterms:modified>
</cp:coreProperties>
</file>