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>
        <p:scale>
          <a:sx n="125" d="100"/>
          <a:sy n="125" d="100"/>
        </p:scale>
        <p:origin x="24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781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65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52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037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090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587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61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816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248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4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62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E44C2-C35B-4928-B472-F799EE2990BC}" type="datetimeFigureOut">
              <a:rPr lang="cs-CZ" smtClean="0"/>
              <a:t>31.05.2020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C661-7567-44F3-AAF9-54ADEE15229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779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1FDA-8F0A-42A9-89D4-3D77A886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92137"/>
          </a:xfrm>
        </p:spPr>
        <p:txBody>
          <a:bodyPr>
            <a:normAutofit/>
          </a:bodyPr>
          <a:lstStyle/>
          <a:p>
            <a:r>
              <a:rPr lang="cs-CZ" sz="3200" dirty="0">
                <a:latin typeface="Bahnschrift Light" panose="020B0502040204020203" pitchFamily="34" charset="0"/>
              </a:rPr>
              <a:t>TEXT BASED STORY ENGINE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F1911-5064-496F-95F2-8E8ACFF80289}"/>
              </a:ext>
            </a:extLst>
          </p:cNvPr>
          <p:cNvSpPr/>
          <p:nvPr/>
        </p:nvSpPr>
        <p:spPr>
          <a:xfrm>
            <a:off x="3552823" y="1717477"/>
            <a:ext cx="2543175" cy="30480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chemeClr val="bg1"/>
                </a:solidFill>
                <a:latin typeface="Bahnschrift" panose="020B0502040204020203" pitchFamily="34" charset="0"/>
              </a:rPr>
              <a:t>ECLIPSE 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4B294-3C8E-4CBF-9883-E23FB88341A8}"/>
              </a:ext>
            </a:extLst>
          </p:cNvPr>
          <p:cNvSpPr txBox="1"/>
          <p:nvPr/>
        </p:nvSpPr>
        <p:spPr>
          <a:xfrm>
            <a:off x="6195060" y="1714500"/>
            <a:ext cx="254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Bahnschrift" panose="020B0502040204020203" pitchFamily="34" charset="0"/>
              </a:rPr>
              <a:t>PROKOP SVAČINA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C088C-2594-4264-986C-134B379CB753}"/>
              </a:ext>
            </a:extLst>
          </p:cNvPr>
          <p:cNvCxnSpPr>
            <a:cxnSpLocks/>
          </p:cNvCxnSpPr>
          <p:nvPr/>
        </p:nvCxnSpPr>
        <p:spPr>
          <a:xfrm>
            <a:off x="3217068" y="2381250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BOJOVÉ SEKCE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9" y="1492251"/>
            <a:ext cx="8636790" cy="50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Kromě normálních větvících se dialogů lze také vytvořit „bojové sekce“</a:t>
            </a: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600" dirty="0">
                <a:latin typeface="Bahnschrift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cs-CZ" sz="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1100" i="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</a:rPr>
              <a:t>Ukázka obsahu buňky v BATTLE.nodes</a:t>
            </a:r>
          </a:p>
          <a:p>
            <a:pPr marL="0" indent="0">
              <a:buNone/>
            </a:pPr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68B2F-EF3C-4958-B8FF-5401B772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7" y="4337049"/>
            <a:ext cx="217496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1C088C-2594-4264-986C-134B379CB753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0615EEF0-23C8-42D5-A9BA-55C602B6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39" y="1492251"/>
            <a:ext cx="5757861" cy="5046860"/>
          </a:xfrm>
        </p:spPr>
        <p:txBody>
          <a:bodyPr>
            <a:normAutofit/>
          </a:bodyPr>
          <a:lstStyle/>
          <a:p>
            <a:pPr algn="l"/>
            <a:r>
              <a:rPr lang="cs-CZ" sz="2000" dirty="0">
                <a:latin typeface="Bahnschrift" panose="020B0502040204020203" pitchFamily="34" charset="0"/>
              </a:rPr>
              <a:t>Flexibilní aplikace na hraní různých příběhů vytvořené systémem </a:t>
            </a:r>
            <a:r>
              <a:rPr lang="cs-CZ" sz="2000" i="1" dirty="0">
                <a:latin typeface="Bahnschrift" panose="020B0502040204020203" pitchFamily="34" charset="0"/>
              </a:rPr>
              <a:t>NODES</a:t>
            </a:r>
          </a:p>
          <a:p>
            <a:pPr algn="l"/>
            <a:endParaRPr lang="cs-CZ" sz="2000" i="1" dirty="0">
              <a:latin typeface="Bahnschrift" panose="020B0502040204020203" pitchFamily="34" charset="0"/>
            </a:endParaRPr>
          </a:p>
          <a:p>
            <a:pPr algn="l"/>
            <a:r>
              <a:rPr lang="cs-CZ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Pokročilé možnosti příběhů jsou: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Větvící se dialog s podmínkami a ukládáním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Speciální příkazy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latin typeface="Bahnschrift" panose="020B0502040204020203" pitchFamily="34" charset="0"/>
              </a:rPr>
              <a:t>Bojové sekce</a:t>
            </a:r>
          </a:p>
          <a:p>
            <a:pPr algn="l"/>
            <a:r>
              <a:rPr lang="cs-CZ" sz="1200" dirty="0">
                <a:latin typeface="Bahnschrift" panose="020B0502040204020203" pitchFamily="34" charset="0"/>
              </a:rPr>
              <a:t>	</a:t>
            </a: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.. a více.</a:t>
            </a:r>
          </a:p>
          <a:p>
            <a:pPr algn="l"/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EF50E8-49FB-4A73-94CF-EEED2A8AA3A8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9428A5-F534-426F-90BD-43B6C5E5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462" y="1492251"/>
            <a:ext cx="3256934" cy="335475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5F871BF-0F19-4938-95E3-612BDF9A60EB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</p:spTree>
    <p:extLst>
      <p:ext uri="{BB962C8B-B14F-4D97-AF65-F5344CB8AC3E}">
        <p14:creationId xmlns:p14="http://schemas.microsoft.com/office/powerpoint/2010/main" val="31900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723289-C98D-4486-B557-7E7BA62C4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26" t="26527" r="33334" b="22223"/>
          <a:stretch/>
        </p:blipFill>
        <p:spPr>
          <a:xfrm>
            <a:off x="4585157" y="2351882"/>
            <a:ext cx="3021686" cy="32988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GUI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13B267-29F3-4635-98EE-91BF1AE1CFBB}"/>
              </a:ext>
            </a:extLst>
          </p:cNvPr>
          <p:cNvSpPr/>
          <p:nvPr/>
        </p:nvSpPr>
        <p:spPr>
          <a:xfrm>
            <a:off x="4410635" y="3918856"/>
            <a:ext cx="1167973" cy="3227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CECFD-1115-42F8-8101-D2227FFF1CB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65136" y="4080222"/>
            <a:ext cx="334549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37BAA5-7973-49EC-9E78-85A2CE64D84A}"/>
              </a:ext>
            </a:extLst>
          </p:cNvPr>
          <p:cNvSpPr/>
          <p:nvPr/>
        </p:nvSpPr>
        <p:spPr>
          <a:xfrm>
            <a:off x="4638675" y="5276850"/>
            <a:ext cx="2495550" cy="1019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EDEAA7-0C32-4333-8BD1-7C44099D91B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050503" y="5327837"/>
            <a:ext cx="3588172" cy="52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2902F0-EB9F-40AE-A248-7603BF4AEDB2}"/>
              </a:ext>
            </a:extLst>
          </p:cNvPr>
          <p:cNvSpPr/>
          <p:nvPr/>
        </p:nvSpPr>
        <p:spPr>
          <a:xfrm>
            <a:off x="4638675" y="5403850"/>
            <a:ext cx="2590800" cy="2468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EB8A13-3F45-44EF-B348-09EF49A4E3C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050503" y="5527278"/>
            <a:ext cx="3588172" cy="214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C3593C-381F-4F11-B49D-9575AB47AC76}"/>
              </a:ext>
            </a:extLst>
          </p:cNvPr>
          <p:cNvSpPr/>
          <p:nvPr/>
        </p:nvSpPr>
        <p:spPr>
          <a:xfrm>
            <a:off x="7264400" y="5276850"/>
            <a:ext cx="298450" cy="127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B97E5D-D737-4A75-A1F1-60E6EF331D51}"/>
              </a:ext>
            </a:extLst>
          </p:cNvPr>
          <p:cNvCxnSpPr/>
          <p:nvPr/>
        </p:nvCxnSpPr>
        <p:spPr>
          <a:xfrm>
            <a:off x="7562850" y="5327837"/>
            <a:ext cx="28051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A72E06-50AE-4C54-BCD2-427D4EAC43E1}"/>
              </a:ext>
            </a:extLst>
          </p:cNvPr>
          <p:cNvSpPr txBox="1"/>
          <p:nvPr/>
        </p:nvSpPr>
        <p:spPr>
          <a:xfrm>
            <a:off x="1065136" y="3870489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Možnosti příběhu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71E126-FBC9-434A-8AB5-2AAE53F81B5E}"/>
              </a:ext>
            </a:extLst>
          </p:cNvPr>
          <p:cNvSpPr txBox="1"/>
          <p:nvPr/>
        </p:nvSpPr>
        <p:spPr>
          <a:xfrm>
            <a:off x="1065136" y="5117214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Hlavní Vstup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D65870-F1B8-4F84-BF7B-B8F18E1CB809}"/>
              </a:ext>
            </a:extLst>
          </p:cNvPr>
          <p:cNvSpPr txBox="1"/>
          <p:nvPr/>
        </p:nvSpPr>
        <p:spPr>
          <a:xfrm>
            <a:off x="1065136" y="5330474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Vypisování pravděpodobných možností vstupu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5D42E-6FF4-4210-B3E7-CFC538B3A2E3}"/>
              </a:ext>
            </a:extLst>
          </p:cNvPr>
          <p:cNvSpPr txBox="1"/>
          <p:nvPr/>
        </p:nvSpPr>
        <p:spPr>
          <a:xfrm>
            <a:off x="7781365" y="5078740"/>
            <a:ext cx="2504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Potvrzení Vstupu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6885DA9-FC90-43D6-BBBA-6931CB28ACC2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</p:spTree>
    <p:extLst>
      <p:ext uri="{BB962C8B-B14F-4D97-AF65-F5344CB8AC3E}">
        <p14:creationId xmlns:p14="http://schemas.microsoft.com/office/powerpoint/2010/main" val="29803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PŘÍBĚHY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9" y="1492251"/>
            <a:ext cx="8636790" cy="50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Aplikace načítá příběhy z určeného adresáře. </a:t>
            </a:r>
          </a:p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Tyto soubory se přečtou a serializujou do cache a nejsou v době běhu nijak upravovány.</a:t>
            </a: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endParaRPr lang="cs-CZ" sz="2000" i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Příběhy jsou v souborech .nodes: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DIALOG.nodes 		- </a:t>
            </a:r>
            <a:r>
              <a:rPr lang="cs-CZ" sz="1600" i="1" dirty="0">
                <a:latin typeface="Bahnschrift" panose="020B0502040204020203" pitchFamily="34" charset="0"/>
              </a:rPr>
              <a:t>Obsahuje hlavní komponenty příběhu 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BATTLE.nodes 		- </a:t>
            </a:r>
            <a:r>
              <a:rPr lang="cs-CZ" sz="1600" i="1" dirty="0">
                <a:latin typeface="Bahnschrift" panose="020B0502040204020203" pitchFamily="34" charset="0"/>
              </a:rPr>
              <a:t>Obsahuje databázi možných „Battle“ sekvencí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ITEMS.nodes		- </a:t>
            </a:r>
            <a:r>
              <a:rPr lang="cs-CZ" sz="1600" i="1" dirty="0">
                <a:latin typeface="Bahnschrift" panose="020B0502040204020203" pitchFamily="34" charset="0"/>
              </a:rPr>
              <a:t>Obsahuje Data pro předměty</a:t>
            </a:r>
          </a:p>
          <a:p>
            <a:pPr marL="342900" indent="-342900"/>
            <a:r>
              <a:rPr lang="cs-CZ" sz="1600" dirty="0">
                <a:latin typeface="Bahnschrift" panose="020B0502040204020203" pitchFamily="34" charset="0"/>
              </a:rPr>
              <a:t>WEAPONS.nodes	- </a:t>
            </a:r>
            <a:r>
              <a:rPr lang="cs-CZ" sz="1600" i="1" dirty="0">
                <a:latin typeface="Bahnschrift" panose="020B0502040204020203" pitchFamily="34" charset="0"/>
              </a:rPr>
              <a:t>Obsahuje Data pro zbraně </a:t>
            </a:r>
            <a:r>
              <a:rPr lang="cs-CZ" sz="1600" i="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</a:rPr>
              <a:t>(Neimplementováno)</a:t>
            </a:r>
          </a:p>
          <a:p>
            <a:pPr marL="0" indent="0">
              <a:buNone/>
            </a:pPr>
            <a:r>
              <a:rPr lang="cs-CZ" sz="1200" dirty="0">
                <a:latin typeface="Bahnschrift" panose="020B0502040204020203" pitchFamily="34" charset="0"/>
              </a:rPr>
              <a:t>	</a:t>
            </a: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- Subjekt ke změně</a:t>
            </a:r>
          </a:p>
          <a:p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D8587F-7B79-41F6-9A7C-A24E8D754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9" y="2295525"/>
            <a:ext cx="5867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.NODES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8" y="1492251"/>
            <a:ext cx="6024561" cy="11652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Všechny data příběhu jsou uložena v tzv. Souborech .nodes</a:t>
            </a:r>
          </a:p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Soubory .nodes používají výhradně JSON syntaxi. Proto jsou příběhy zapsány v nezávislích „buňkách“ rozlišených pomocí ID.</a:t>
            </a:r>
          </a:p>
          <a:p>
            <a:pPr marL="0" indent="0">
              <a:buNone/>
            </a:pPr>
            <a:r>
              <a:rPr lang="cs-CZ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Příklad zápisu buňky v DIALOG.NODES:</a:t>
            </a:r>
            <a:endParaRPr lang="cs-CZ" sz="16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4811A-F050-434C-BFAA-147D4960A6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34581" r="33155" b="33391"/>
          <a:stretch/>
        </p:blipFill>
        <p:spPr>
          <a:xfrm>
            <a:off x="409575" y="2724150"/>
            <a:ext cx="42767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DIALOG.nodes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2F707-0B26-4CA8-B5C9-A9431492B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"/>
          <a:stretch/>
        </p:blipFill>
        <p:spPr>
          <a:xfrm>
            <a:off x="1631012" y="2030995"/>
            <a:ext cx="8497237" cy="3657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00DB2D-51A5-464A-8E2F-33E49585B0F6}"/>
              </a:ext>
            </a:extLst>
          </p:cNvPr>
          <p:cNvSpPr/>
          <p:nvPr/>
        </p:nvSpPr>
        <p:spPr>
          <a:xfrm>
            <a:off x="1742441" y="2186822"/>
            <a:ext cx="8252460" cy="11201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725D11-D624-4582-8B2D-F8A16611DB72}"/>
              </a:ext>
            </a:extLst>
          </p:cNvPr>
          <p:cNvCxnSpPr>
            <a:cxnSpLocks/>
          </p:cNvCxnSpPr>
          <p:nvPr/>
        </p:nvCxnSpPr>
        <p:spPr>
          <a:xfrm flipV="1">
            <a:off x="9994902" y="2809497"/>
            <a:ext cx="1988818" cy="26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D6417-9996-4502-B58E-5BB8BB85F4A4}"/>
              </a:ext>
            </a:extLst>
          </p:cNvPr>
          <p:cNvSpPr/>
          <p:nvPr/>
        </p:nvSpPr>
        <p:spPr>
          <a:xfrm>
            <a:off x="1742441" y="3340924"/>
            <a:ext cx="2495550" cy="5088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EB58FA-A4A0-4C5C-8111-B4EF4E36631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93700" y="3595329"/>
            <a:ext cx="13487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1517E-C587-46F3-8FEC-5CFA71179995}"/>
              </a:ext>
            </a:extLst>
          </p:cNvPr>
          <p:cNvSpPr/>
          <p:nvPr/>
        </p:nvSpPr>
        <p:spPr>
          <a:xfrm>
            <a:off x="1742441" y="3883697"/>
            <a:ext cx="2495550" cy="14120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28EB16-567C-4A00-A9EF-130768955BE2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93700" y="4589740"/>
            <a:ext cx="13487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FDEE387-3738-4A06-8EBD-EC1BEF2D7D2D}"/>
              </a:ext>
            </a:extLst>
          </p:cNvPr>
          <p:cNvSpPr/>
          <p:nvPr/>
        </p:nvSpPr>
        <p:spPr>
          <a:xfrm>
            <a:off x="1742441" y="5329747"/>
            <a:ext cx="2495550" cy="1244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F57DA9-1D63-41D3-9810-C142EF4CD4B1}"/>
              </a:ext>
            </a:extLst>
          </p:cNvPr>
          <p:cNvCxnSpPr/>
          <p:nvPr/>
        </p:nvCxnSpPr>
        <p:spPr>
          <a:xfrm>
            <a:off x="4237991" y="5391984"/>
            <a:ext cx="28051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06D68D-E574-4464-988A-22D93F8434C8}"/>
              </a:ext>
            </a:extLst>
          </p:cNvPr>
          <p:cNvSpPr txBox="1"/>
          <p:nvPr/>
        </p:nvSpPr>
        <p:spPr>
          <a:xfrm>
            <a:off x="10128249" y="2547887"/>
            <a:ext cx="3037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Výpis dialogu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25A58E-B7F7-42BF-9F94-5AD32C2C2182}"/>
              </a:ext>
            </a:extLst>
          </p:cNvPr>
          <p:cNvSpPr txBox="1"/>
          <p:nvPr/>
        </p:nvSpPr>
        <p:spPr>
          <a:xfrm>
            <a:off x="4388187" y="5154632"/>
            <a:ext cx="2654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ID Této buňky (NODE)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C89E07-490E-44C4-A415-B5AE64A055C2}"/>
              </a:ext>
            </a:extLst>
          </p:cNvPr>
          <p:cNvSpPr/>
          <p:nvPr/>
        </p:nvSpPr>
        <p:spPr>
          <a:xfrm>
            <a:off x="1875790" y="4025368"/>
            <a:ext cx="2086194" cy="112013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17809B-F99F-4117-9234-2C6141731781}"/>
              </a:ext>
            </a:extLst>
          </p:cNvPr>
          <p:cNvSpPr txBox="1"/>
          <p:nvPr/>
        </p:nvSpPr>
        <p:spPr>
          <a:xfrm>
            <a:off x="298253" y="3177655"/>
            <a:ext cx="3170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Možné Příkazy</a:t>
            </a:r>
          </a:p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 + Podmínky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5CC71B-BAD6-405E-A61C-7726F9D1EF3B}"/>
              </a:ext>
            </a:extLst>
          </p:cNvPr>
          <p:cNvSpPr txBox="1"/>
          <p:nvPr/>
        </p:nvSpPr>
        <p:spPr>
          <a:xfrm>
            <a:off x="290301" y="4310522"/>
            <a:ext cx="3170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Příběhové Možnosti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557B4F8-48AD-43BA-8526-798788B320B0}"/>
              </a:ext>
            </a:extLst>
          </p:cNvPr>
          <p:cNvSpPr txBox="1">
            <a:spLocks/>
          </p:cNvSpPr>
          <p:nvPr/>
        </p:nvSpPr>
        <p:spPr>
          <a:xfrm>
            <a:off x="3217068" y="1256665"/>
            <a:ext cx="5757860" cy="2562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12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STRUČNÝ POPIS JEDNÉ BUŇKY Z ARRAY DIALOG.nodes</a:t>
            </a:r>
          </a:p>
        </p:txBody>
      </p:sp>
    </p:spTree>
    <p:extLst>
      <p:ext uri="{BB962C8B-B14F-4D97-AF65-F5344CB8AC3E}">
        <p14:creationId xmlns:p14="http://schemas.microsoft.com/office/powerpoint/2010/main" val="259703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UKLÁDÁNÍ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9" y="1492251"/>
            <a:ext cx="8636790" cy="50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Aplikace PRŮBĚŽNĚ ukládá data o průběhu příběhu, datech příběhu a tzv. TOKENŮ do souboru </a:t>
            </a:r>
            <a:r>
              <a:rPr lang="cs-CZ" sz="1600" b="1" dirty="0">
                <a:latin typeface="Bahnschrift" panose="020B0502040204020203" pitchFamily="34" charset="0"/>
              </a:rPr>
              <a:t>USERDATA.sav</a:t>
            </a:r>
          </a:p>
          <a:p>
            <a:pPr marL="0" indent="0">
              <a:buNone/>
            </a:pPr>
            <a:r>
              <a:rPr lang="cs-CZ" sz="1600" b="1" dirty="0">
                <a:latin typeface="Bahnschrift" panose="020B0502040204020203" pitchFamily="34" charset="0"/>
              </a:rPr>
              <a:t>TOKENY</a:t>
            </a:r>
            <a:r>
              <a:rPr lang="cs-CZ" sz="1600" dirty="0">
                <a:latin typeface="Bahnschrift" panose="020B0502040204020203" pitchFamily="34" charset="0"/>
              </a:rPr>
              <a:t> jsou nezávyslá data které příběh může uložit a načíst, třeba k odemknutí možnosti v dialogu etc.</a:t>
            </a: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600" dirty="0">
                <a:latin typeface="Bahnschrift" panose="020B0502040204020203" pitchFamily="34" charset="0"/>
              </a:rPr>
              <a:t> </a:t>
            </a: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1100" i="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</a:rPr>
              <a:t>Ukázka obsahu USERDATA.sav</a:t>
            </a:r>
          </a:p>
          <a:p>
            <a:pPr marL="0" indent="0">
              <a:buNone/>
            </a:pPr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CEB71-159E-4093-9574-1C5BAF91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9" y="4481711"/>
            <a:ext cx="7953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A4398-A7C5-4A6C-9CE4-EF266A4DFA31}"/>
              </a:ext>
            </a:extLst>
          </p:cNvPr>
          <p:cNvSpPr/>
          <p:nvPr/>
        </p:nvSpPr>
        <p:spPr>
          <a:xfrm>
            <a:off x="1990725" y="1160463"/>
            <a:ext cx="8420100" cy="5430833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CLASS DIAGRAM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ED78D45-2B31-4AD1-AE6F-FEC34243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4097" y="1229305"/>
            <a:ext cx="5950061" cy="52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628167-57C1-4305-BAE2-B4395BE7D706}"/>
              </a:ext>
            </a:extLst>
          </p:cNvPr>
          <p:cNvCxnSpPr>
            <a:cxnSpLocks/>
          </p:cNvCxnSpPr>
          <p:nvPr/>
        </p:nvCxnSpPr>
        <p:spPr>
          <a:xfrm>
            <a:off x="3217068" y="1160463"/>
            <a:ext cx="57578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C614B7E-32BB-41B8-ADA7-24735C613AC9}"/>
              </a:ext>
            </a:extLst>
          </p:cNvPr>
          <p:cNvSpPr txBox="1">
            <a:spLocks/>
          </p:cNvSpPr>
          <p:nvPr/>
        </p:nvSpPr>
        <p:spPr>
          <a:xfrm>
            <a:off x="1524000" y="501651"/>
            <a:ext cx="9144000" cy="592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3200" dirty="0">
                <a:latin typeface="Bahnschrift Light" panose="020B0502040204020203" pitchFamily="34" charset="0"/>
              </a:rPr>
              <a:t>POPIS </a:t>
            </a:r>
            <a:r>
              <a:rPr lang="cs-CZ" sz="32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UKLÁDÁNÍ</a:t>
            </a:r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43A7395F-9664-4A9E-BC72-2B95B9BF0096}"/>
              </a:ext>
            </a:extLst>
          </p:cNvPr>
          <p:cNvSpPr txBox="1">
            <a:spLocks/>
          </p:cNvSpPr>
          <p:nvPr/>
        </p:nvSpPr>
        <p:spPr>
          <a:xfrm>
            <a:off x="338139" y="1492251"/>
            <a:ext cx="8636790" cy="50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latin typeface="Bahnschrift" panose="020B0502040204020203" pitchFamily="34" charset="0"/>
              </a:rPr>
              <a:t>Aplikace PRŮBĚŽNĚ ukládá data o průběhu příběhu, datech příběhu a tzv. TOKENŮ do souboru </a:t>
            </a:r>
            <a:r>
              <a:rPr lang="cs-CZ" sz="1600" b="1" dirty="0">
                <a:latin typeface="Bahnschrift" panose="020B0502040204020203" pitchFamily="34" charset="0"/>
              </a:rPr>
              <a:t>USERDATA.sav</a:t>
            </a:r>
          </a:p>
          <a:p>
            <a:pPr marL="0" indent="0">
              <a:buNone/>
            </a:pPr>
            <a:r>
              <a:rPr lang="cs-CZ" sz="1600" b="1" dirty="0">
                <a:latin typeface="Bahnschrift" panose="020B0502040204020203" pitchFamily="34" charset="0"/>
              </a:rPr>
              <a:t>TOKENY</a:t>
            </a:r>
            <a:r>
              <a:rPr lang="cs-CZ" sz="1600" dirty="0">
                <a:latin typeface="Bahnschrift" panose="020B0502040204020203" pitchFamily="34" charset="0"/>
              </a:rPr>
              <a:t> jsou nezávyslá data které příběh může uložit a načíst, třeba k odemknutí možnosti v dialogu etc.</a:t>
            </a: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600" dirty="0">
                <a:latin typeface="Bahnschrift" panose="020B0502040204020203" pitchFamily="34" charset="0"/>
              </a:rPr>
              <a:t> </a:t>
            </a:r>
            <a:endParaRPr lang="cs-CZ" sz="1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cs-CZ" sz="1100" i="1" dirty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</a:rPr>
              <a:t>Ukázka obsahu USERDATA.sav</a:t>
            </a:r>
          </a:p>
          <a:p>
            <a:pPr marL="0" indent="0">
              <a:buNone/>
            </a:pPr>
            <a:endParaRPr lang="cs-CZ" sz="2000" i="1" dirty="0">
              <a:latin typeface="Bahnschrift" panose="020B05020402040202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54CDD36-FBAD-4702-B92C-E2B05372F374}"/>
              </a:ext>
            </a:extLst>
          </p:cNvPr>
          <p:cNvSpPr txBox="1">
            <a:spLocks/>
          </p:cNvSpPr>
          <p:nvPr/>
        </p:nvSpPr>
        <p:spPr>
          <a:xfrm>
            <a:off x="161925" y="103188"/>
            <a:ext cx="10506075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800" i="1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TEXT BASED STORY ENGINE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CEB71-159E-4093-9574-1C5BAF91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9" y="4481711"/>
            <a:ext cx="7953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358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Light</vt:lpstr>
      <vt:lpstr>Calibri</vt:lpstr>
      <vt:lpstr>Calibri Light</vt:lpstr>
      <vt:lpstr>Office Theme</vt:lpstr>
      <vt:lpstr>TEXT BASED STORY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BASED STORY ENGINE</dc:title>
  <dc:creator>Prokop Svačina</dc:creator>
  <cp:lastModifiedBy>Prokop Svačina</cp:lastModifiedBy>
  <cp:revision>38</cp:revision>
  <dcterms:created xsi:type="dcterms:W3CDTF">2020-05-24T20:53:36Z</dcterms:created>
  <dcterms:modified xsi:type="dcterms:W3CDTF">2020-05-31T16:45:31Z</dcterms:modified>
</cp:coreProperties>
</file>