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1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81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65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52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03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90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587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61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1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48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4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6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44C2-C35B-4928-B472-F799EE2990BC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79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1FDA-8F0A-42A9-89D4-3D77A886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2137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Bahnschrift Light" panose="020B0502040204020203" pitchFamily="34" charset="0"/>
              </a:rPr>
              <a:t>TEXT BASED STORY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F1911-5064-496F-95F2-8E8ACFF80289}"/>
              </a:ext>
            </a:extLst>
          </p:cNvPr>
          <p:cNvSpPr/>
          <p:nvPr/>
        </p:nvSpPr>
        <p:spPr>
          <a:xfrm>
            <a:off x="3552823" y="1717477"/>
            <a:ext cx="2543175" cy="3048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ECLIPSE 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B294-3C8E-4CBF-9883-E23FB88341A8}"/>
              </a:ext>
            </a:extLst>
          </p:cNvPr>
          <p:cNvSpPr txBox="1"/>
          <p:nvPr/>
        </p:nvSpPr>
        <p:spPr>
          <a:xfrm>
            <a:off x="6195060" y="1714500"/>
            <a:ext cx="254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Bahnschrift" panose="020B0502040204020203" pitchFamily="34" charset="0"/>
              </a:rPr>
              <a:t>PROKOP SVAČINA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C088C-2594-4264-986C-134B379CB753}"/>
              </a:ext>
            </a:extLst>
          </p:cNvPr>
          <p:cNvCxnSpPr>
            <a:cxnSpLocks/>
          </p:cNvCxnSpPr>
          <p:nvPr/>
        </p:nvCxnSpPr>
        <p:spPr>
          <a:xfrm>
            <a:off x="3217068" y="2381250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Subtitle 11">
            <a:extLst>
              <a:ext uri="{FF2B5EF4-FFF2-40B4-BE49-F238E27FC236}">
                <a16:creationId xmlns:a16="http://schemas.microsoft.com/office/drawing/2014/main" id="{744F1BD2-6EC7-48A4-860C-A72C89B38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7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C088C-2594-4264-986C-134B379CB753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0615EEF0-23C8-42D5-A9BA-55C602B6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9" y="1492251"/>
            <a:ext cx="5757861" cy="5046860"/>
          </a:xfrm>
        </p:spPr>
        <p:txBody>
          <a:bodyPr>
            <a:normAutofit/>
          </a:bodyPr>
          <a:lstStyle/>
          <a:p>
            <a:pPr algn="l"/>
            <a:r>
              <a:rPr lang="cs-CZ" sz="2000" dirty="0">
                <a:latin typeface="Bahnschrift" panose="020B0502040204020203" pitchFamily="34" charset="0"/>
              </a:rPr>
              <a:t>Flexibilní aplikace na hraní různých příběhů vytvořené systémem </a:t>
            </a:r>
            <a:r>
              <a:rPr lang="cs-CZ" sz="2000" i="1" dirty="0">
                <a:latin typeface="Bahnschrift" panose="020B0502040204020203" pitchFamily="34" charset="0"/>
              </a:rPr>
              <a:t>NODES</a:t>
            </a:r>
          </a:p>
          <a:p>
            <a:pPr algn="l"/>
            <a:endParaRPr lang="cs-CZ" sz="2000" i="1" dirty="0">
              <a:latin typeface="Bahnschrift" panose="020B0502040204020203" pitchFamily="34" charset="0"/>
            </a:endParaRPr>
          </a:p>
          <a:p>
            <a:pPr algn="l"/>
            <a:r>
              <a:rPr lang="cs-CZ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Pokročilé možnosti příběhů jsou: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Větvící se dialog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Speciální příkazy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Bojové sekce</a:t>
            </a:r>
          </a:p>
          <a:p>
            <a:pPr algn="l"/>
            <a:r>
              <a:rPr lang="cs-CZ" sz="1200" dirty="0">
                <a:latin typeface="Bahnschrift" panose="020B0502040204020203" pitchFamily="34" charset="0"/>
              </a:rPr>
              <a:t>	</a:t>
            </a: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.. a více.</a:t>
            </a:r>
          </a:p>
          <a:p>
            <a:pPr algn="l"/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EF50E8-49FB-4A73-94CF-EEED2A8AA3A8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9428A5-F534-426F-90BD-43B6C5E5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462" y="1492251"/>
            <a:ext cx="3256934" cy="33547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5F871BF-0F19-4938-95E3-612BDF9A60EB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</p:spTree>
    <p:extLst>
      <p:ext uri="{BB962C8B-B14F-4D97-AF65-F5344CB8AC3E}">
        <p14:creationId xmlns:p14="http://schemas.microsoft.com/office/powerpoint/2010/main" val="319006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23289-C98D-4486-B557-7E7BA62C4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26" t="26527" r="33334" b="22223"/>
          <a:stretch/>
        </p:blipFill>
        <p:spPr>
          <a:xfrm>
            <a:off x="4585157" y="2351882"/>
            <a:ext cx="3021686" cy="3298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GUI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13B267-29F3-4635-98EE-91BF1AE1CFBB}"/>
              </a:ext>
            </a:extLst>
          </p:cNvPr>
          <p:cNvSpPr/>
          <p:nvPr/>
        </p:nvSpPr>
        <p:spPr>
          <a:xfrm>
            <a:off x="4410635" y="3918856"/>
            <a:ext cx="1167973" cy="3227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ECFD-1115-42F8-8101-D2227FFF1CB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65136" y="4080222"/>
            <a:ext cx="33454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7BAA5-7973-49EC-9E78-85A2CE64D84A}"/>
              </a:ext>
            </a:extLst>
          </p:cNvPr>
          <p:cNvSpPr/>
          <p:nvPr/>
        </p:nvSpPr>
        <p:spPr>
          <a:xfrm>
            <a:off x="4638675" y="5276850"/>
            <a:ext cx="2495550" cy="1019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EDEAA7-0C32-4333-8BD1-7C44099D91B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050503" y="5327837"/>
            <a:ext cx="3588172" cy="5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902F0-EB9F-40AE-A248-7603BF4AEDB2}"/>
              </a:ext>
            </a:extLst>
          </p:cNvPr>
          <p:cNvSpPr/>
          <p:nvPr/>
        </p:nvSpPr>
        <p:spPr>
          <a:xfrm>
            <a:off x="4638675" y="5403850"/>
            <a:ext cx="2590800" cy="2468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EB8A13-3F45-44EF-B348-09EF49A4E3C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050503" y="5527278"/>
            <a:ext cx="3588172" cy="214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C3593C-381F-4F11-B49D-9575AB47AC76}"/>
              </a:ext>
            </a:extLst>
          </p:cNvPr>
          <p:cNvSpPr/>
          <p:nvPr/>
        </p:nvSpPr>
        <p:spPr>
          <a:xfrm>
            <a:off x="7264400" y="5276850"/>
            <a:ext cx="298450" cy="127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B97E5D-D737-4A75-A1F1-60E6EF331D51}"/>
              </a:ext>
            </a:extLst>
          </p:cNvPr>
          <p:cNvCxnSpPr/>
          <p:nvPr/>
        </p:nvCxnSpPr>
        <p:spPr>
          <a:xfrm>
            <a:off x="7562850" y="5327837"/>
            <a:ext cx="28051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A72E06-50AE-4C54-BCD2-427D4EAC43E1}"/>
              </a:ext>
            </a:extLst>
          </p:cNvPr>
          <p:cNvSpPr txBox="1"/>
          <p:nvPr/>
        </p:nvSpPr>
        <p:spPr>
          <a:xfrm>
            <a:off x="1065136" y="3870489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Možnosti příběhu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71E126-FBC9-434A-8AB5-2AAE53F81B5E}"/>
              </a:ext>
            </a:extLst>
          </p:cNvPr>
          <p:cNvSpPr txBox="1"/>
          <p:nvPr/>
        </p:nvSpPr>
        <p:spPr>
          <a:xfrm>
            <a:off x="1065136" y="5117214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Hlavní Vstup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D65870-F1B8-4F84-BF7B-B8F18E1CB809}"/>
              </a:ext>
            </a:extLst>
          </p:cNvPr>
          <p:cNvSpPr txBox="1"/>
          <p:nvPr/>
        </p:nvSpPr>
        <p:spPr>
          <a:xfrm>
            <a:off x="1065136" y="5330474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Vypisování pravděpodobných možností vstupu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5D42E-6FF4-4210-B3E7-CFC538B3A2E3}"/>
              </a:ext>
            </a:extLst>
          </p:cNvPr>
          <p:cNvSpPr txBox="1"/>
          <p:nvPr/>
        </p:nvSpPr>
        <p:spPr>
          <a:xfrm>
            <a:off x="7781365" y="5078740"/>
            <a:ext cx="2504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Potvrzení Vstupu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6885DA9-FC90-43D6-BBBA-6931CB28ACC2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</p:spTree>
    <p:extLst>
      <p:ext uri="{BB962C8B-B14F-4D97-AF65-F5344CB8AC3E}">
        <p14:creationId xmlns:p14="http://schemas.microsoft.com/office/powerpoint/2010/main" val="298035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PŘÍBĚHY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Aplikace načítá příběhy z určeného adresáře. </a:t>
            </a:r>
          </a:p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Tyto soubory se přečtou a serializujou do cache a nejsou v době běhu nijak upravovány.</a:t>
            </a: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Příběhy jsou v souborech .nodes: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DIALOG.nodes 	- </a:t>
            </a:r>
            <a:r>
              <a:rPr lang="cs-CZ" sz="1600" i="1" dirty="0">
                <a:latin typeface="Bahnschrift" panose="020B0502040204020203" pitchFamily="34" charset="0"/>
              </a:rPr>
              <a:t>Obsahuje hlavní komponenty příběhu 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BATTLE.nodes 	- </a:t>
            </a:r>
            <a:r>
              <a:rPr lang="cs-CZ" sz="1600" i="1" dirty="0">
                <a:latin typeface="Bahnschrift" panose="020B0502040204020203" pitchFamily="34" charset="0"/>
              </a:rPr>
              <a:t>Obsahuje databázi možných „Battle“ sekvencí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ITEMS.nodes	- </a:t>
            </a:r>
            <a:r>
              <a:rPr lang="cs-CZ" sz="1600" i="1" dirty="0">
                <a:latin typeface="Bahnschrift" panose="020B0502040204020203" pitchFamily="34" charset="0"/>
              </a:rPr>
              <a:t>Obsahuje Data pro předměty</a:t>
            </a:r>
          </a:p>
          <a:p>
            <a:pPr marL="0" indent="0">
              <a:buNone/>
            </a:pPr>
            <a:r>
              <a:rPr lang="cs-CZ" sz="1200" dirty="0">
                <a:latin typeface="Bahnschrift" panose="020B0502040204020203" pitchFamily="34" charset="0"/>
              </a:rPr>
              <a:t>	</a:t>
            </a: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- Subjekt ke změně</a:t>
            </a:r>
          </a:p>
          <a:p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D8587F-7B79-41F6-9A7C-A24E8D75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9" y="2295525"/>
            <a:ext cx="5867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7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.NODES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8" y="1492251"/>
            <a:ext cx="6024561" cy="1165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Všechny data příběhu jsou uložena v tzv. Souborech .nodes</a:t>
            </a:r>
          </a:p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Soubory .nodes používají výhradně JSON syntaxi. Proto jsou příběhy zapsány v nezávislých „buňkách“ rozlišených pomocí ID.</a:t>
            </a:r>
          </a:p>
          <a:p>
            <a:pPr marL="0" indent="0">
              <a:buNone/>
            </a:pP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Příklad zápisu buňky v DIALOG.NODES:</a:t>
            </a:r>
            <a:endParaRPr lang="cs-CZ" sz="16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4811A-F050-434C-BFAA-147D4960A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34581" r="33155" b="33391"/>
          <a:stretch/>
        </p:blipFill>
        <p:spPr>
          <a:xfrm>
            <a:off x="409575" y="2724150"/>
            <a:ext cx="4276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173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Bahnschrift Light</vt:lpstr>
      <vt:lpstr>Calibri</vt:lpstr>
      <vt:lpstr>Calibri Light</vt:lpstr>
      <vt:lpstr>Office Theme</vt:lpstr>
      <vt:lpstr>TEXT BASED STORY ENGINE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BASED STORY ENGINE</dc:title>
  <dc:creator>Prokop Svačina</dc:creator>
  <cp:lastModifiedBy>Prokop Svačina</cp:lastModifiedBy>
  <cp:revision>26</cp:revision>
  <dcterms:created xsi:type="dcterms:W3CDTF">2020-05-24T20:53:36Z</dcterms:created>
  <dcterms:modified xsi:type="dcterms:W3CDTF">2020-05-24T22:01:22Z</dcterms:modified>
</cp:coreProperties>
</file>