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rimo"/>
      <p:regular r:id="rId25"/>
      <p:bold r:id="rId26"/>
      <p:italic r:id="rId27"/>
      <p:boldItalic r:id="rId28"/>
    </p:embeddedFont>
    <p:embeddedFont>
      <p:font typeface="Bebas Neue"/>
      <p:regular r:id="rId29"/>
    </p:embeddedFont>
    <p:embeddedFont>
      <p:font typeface="Titillium Web"/>
      <p:regular r:id="rId30"/>
      <p:bold r:id="rId31"/>
      <p:italic r:id="rId32"/>
      <p:boldItalic r:id="rId33"/>
    </p:embeddedFont>
    <p:embeddedFont>
      <p:font typeface="Days One"/>
      <p:regular r:id="rId34"/>
    </p:embeddedFont>
    <p:embeddedFont>
      <p:font typeface="Arimo Medium"/>
      <p:regular r:id="rId35"/>
      <p:bold r:id="rId36"/>
      <p:italic r:id="rId37"/>
      <p:boldItalic r:id="rId38"/>
    </p:embeddedFont>
    <p:embeddedFont>
      <p:font typeface="PT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bold.fntdata"/><Relationship Id="rId20" Type="http://schemas.openxmlformats.org/officeDocument/2006/relationships/slide" Target="slides/slide16.xml"/><Relationship Id="rId42" Type="http://schemas.openxmlformats.org/officeDocument/2006/relationships/font" Target="fonts/PTSans-boldItalic.fntdata"/><Relationship Id="rId41" Type="http://schemas.openxmlformats.org/officeDocument/2006/relationships/font" Target="fonts/PTSans-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bold.fntdata"/><Relationship Id="rId30" Type="http://schemas.openxmlformats.org/officeDocument/2006/relationships/font" Target="fonts/TitilliumWeb-regular.fntdata"/><Relationship Id="rId11" Type="http://schemas.openxmlformats.org/officeDocument/2006/relationships/slide" Target="slides/slide7.xml"/><Relationship Id="rId33" Type="http://schemas.openxmlformats.org/officeDocument/2006/relationships/font" Target="fonts/TitilliumWeb-boldItalic.fntdata"/><Relationship Id="rId10" Type="http://schemas.openxmlformats.org/officeDocument/2006/relationships/slide" Target="slides/slide6.xml"/><Relationship Id="rId32" Type="http://schemas.openxmlformats.org/officeDocument/2006/relationships/font" Target="fonts/TitilliumWeb-italic.fntdata"/><Relationship Id="rId13" Type="http://schemas.openxmlformats.org/officeDocument/2006/relationships/slide" Target="slides/slide9.xml"/><Relationship Id="rId35" Type="http://schemas.openxmlformats.org/officeDocument/2006/relationships/font" Target="fonts/ArimoMedium-regular.fntdata"/><Relationship Id="rId12" Type="http://schemas.openxmlformats.org/officeDocument/2006/relationships/slide" Target="slides/slide8.xml"/><Relationship Id="rId34" Type="http://schemas.openxmlformats.org/officeDocument/2006/relationships/font" Target="fonts/DaysOne-regular.fntdata"/><Relationship Id="rId15" Type="http://schemas.openxmlformats.org/officeDocument/2006/relationships/slide" Target="slides/slide11.xml"/><Relationship Id="rId37" Type="http://schemas.openxmlformats.org/officeDocument/2006/relationships/font" Target="fonts/ArimoMedium-italic.fntdata"/><Relationship Id="rId14" Type="http://schemas.openxmlformats.org/officeDocument/2006/relationships/slide" Target="slides/slide10.xml"/><Relationship Id="rId36" Type="http://schemas.openxmlformats.org/officeDocument/2006/relationships/font" Target="fonts/ArimoMedium-bold.fntdata"/><Relationship Id="rId17" Type="http://schemas.openxmlformats.org/officeDocument/2006/relationships/slide" Target="slides/slide13.xml"/><Relationship Id="rId39" Type="http://schemas.openxmlformats.org/officeDocument/2006/relationships/font" Target="fonts/PTSans-regular.fntdata"/><Relationship Id="rId16" Type="http://schemas.openxmlformats.org/officeDocument/2006/relationships/slide" Target="slides/slide12.xml"/><Relationship Id="rId38" Type="http://schemas.openxmlformats.org/officeDocument/2006/relationships/font" Target="fonts/Arimo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1" name="Shape 4601"/>
        <p:cNvGrpSpPr/>
        <p:nvPr/>
      </p:nvGrpSpPr>
      <p:grpSpPr>
        <a:xfrm>
          <a:off x="0" y="0"/>
          <a:ext cx="0" cy="0"/>
          <a:chOff x="0" y="0"/>
          <a:chExt cx="0" cy="0"/>
        </a:xfrm>
      </p:grpSpPr>
      <p:sp>
        <p:nvSpPr>
          <p:cNvPr id="4602" name="Google Shape;4602;g11fb104b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3" name="Google Shape;4603;g11fb104b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4" name="Shape 4704"/>
        <p:cNvGrpSpPr/>
        <p:nvPr/>
      </p:nvGrpSpPr>
      <p:grpSpPr>
        <a:xfrm>
          <a:off x="0" y="0"/>
          <a:ext cx="0" cy="0"/>
          <a:chOff x="0" y="0"/>
          <a:chExt cx="0" cy="0"/>
        </a:xfrm>
      </p:grpSpPr>
      <p:sp>
        <p:nvSpPr>
          <p:cNvPr id="4705" name="Google Shape;4705;g252c510f0f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6" name="Google Shape;4706;g252c510f0f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3" name="Shape 4733"/>
        <p:cNvGrpSpPr/>
        <p:nvPr/>
      </p:nvGrpSpPr>
      <p:grpSpPr>
        <a:xfrm>
          <a:off x="0" y="0"/>
          <a:ext cx="0" cy="0"/>
          <a:chOff x="0" y="0"/>
          <a:chExt cx="0" cy="0"/>
        </a:xfrm>
      </p:grpSpPr>
      <p:sp>
        <p:nvSpPr>
          <p:cNvPr id="4734" name="Google Shape;4734;g127b5fa36f5_0_2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5" name="Google Shape;4735;g127b5fa36f5_0_2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6" name="Shape 4746"/>
        <p:cNvGrpSpPr/>
        <p:nvPr/>
      </p:nvGrpSpPr>
      <p:grpSpPr>
        <a:xfrm>
          <a:off x="0" y="0"/>
          <a:ext cx="0" cy="0"/>
          <a:chOff x="0" y="0"/>
          <a:chExt cx="0" cy="0"/>
        </a:xfrm>
      </p:grpSpPr>
      <p:sp>
        <p:nvSpPr>
          <p:cNvPr id="4747" name="Google Shape;4747;g252c510f0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8" name="Google Shape;4748;g252c510f0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4" name="Shape 4754"/>
        <p:cNvGrpSpPr/>
        <p:nvPr/>
      </p:nvGrpSpPr>
      <p:grpSpPr>
        <a:xfrm>
          <a:off x="0" y="0"/>
          <a:ext cx="0" cy="0"/>
          <a:chOff x="0" y="0"/>
          <a:chExt cx="0" cy="0"/>
        </a:xfrm>
      </p:grpSpPr>
      <p:sp>
        <p:nvSpPr>
          <p:cNvPr id="4755" name="Google Shape;4755;g252c510f0f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6" name="Google Shape;4756;g252c510f0f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9" name="Shape 4759"/>
        <p:cNvGrpSpPr/>
        <p:nvPr/>
      </p:nvGrpSpPr>
      <p:grpSpPr>
        <a:xfrm>
          <a:off x="0" y="0"/>
          <a:ext cx="0" cy="0"/>
          <a:chOff x="0" y="0"/>
          <a:chExt cx="0" cy="0"/>
        </a:xfrm>
      </p:grpSpPr>
      <p:sp>
        <p:nvSpPr>
          <p:cNvPr id="4760" name="Google Shape;4760;g252c510f0f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1" name="Google Shape;4761;g252c510f0f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7" name="Shape 4767"/>
        <p:cNvGrpSpPr/>
        <p:nvPr/>
      </p:nvGrpSpPr>
      <p:grpSpPr>
        <a:xfrm>
          <a:off x="0" y="0"/>
          <a:ext cx="0" cy="0"/>
          <a:chOff x="0" y="0"/>
          <a:chExt cx="0" cy="0"/>
        </a:xfrm>
      </p:grpSpPr>
      <p:sp>
        <p:nvSpPr>
          <p:cNvPr id="4768" name="Google Shape;4768;g252c510f0f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9" name="Google Shape;4769;g252c510f0f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1" name="Shape 4771"/>
        <p:cNvGrpSpPr/>
        <p:nvPr/>
      </p:nvGrpSpPr>
      <p:grpSpPr>
        <a:xfrm>
          <a:off x="0" y="0"/>
          <a:ext cx="0" cy="0"/>
          <a:chOff x="0" y="0"/>
          <a:chExt cx="0" cy="0"/>
        </a:xfrm>
      </p:grpSpPr>
      <p:sp>
        <p:nvSpPr>
          <p:cNvPr id="4772" name="Google Shape;4772;g252c510f0f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3" name="Google Shape;4773;g252c510f0f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9" name="Shape 4779"/>
        <p:cNvGrpSpPr/>
        <p:nvPr/>
      </p:nvGrpSpPr>
      <p:grpSpPr>
        <a:xfrm>
          <a:off x="0" y="0"/>
          <a:ext cx="0" cy="0"/>
          <a:chOff x="0" y="0"/>
          <a:chExt cx="0" cy="0"/>
        </a:xfrm>
      </p:grpSpPr>
      <p:sp>
        <p:nvSpPr>
          <p:cNvPr id="4780" name="Google Shape;4780;g127b5fa36f5_0_1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1" name="Google Shape;4781;g127b5fa36f5_0_1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0" name="Shape 4790"/>
        <p:cNvGrpSpPr/>
        <p:nvPr/>
      </p:nvGrpSpPr>
      <p:grpSpPr>
        <a:xfrm>
          <a:off x="0" y="0"/>
          <a:ext cx="0" cy="0"/>
          <a:chOff x="0" y="0"/>
          <a:chExt cx="0" cy="0"/>
        </a:xfrm>
      </p:grpSpPr>
      <p:sp>
        <p:nvSpPr>
          <p:cNvPr id="4791" name="Google Shape;4791;g252c510f0f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2" name="Google Shape;4792;g252c510f0f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8" name="Shape 4798"/>
        <p:cNvGrpSpPr/>
        <p:nvPr/>
      </p:nvGrpSpPr>
      <p:grpSpPr>
        <a:xfrm>
          <a:off x="0" y="0"/>
          <a:ext cx="0" cy="0"/>
          <a:chOff x="0" y="0"/>
          <a:chExt cx="0" cy="0"/>
        </a:xfrm>
      </p:grpSpPr>
      <p:sp>
        <p:nvSpPr>
          <p:cNvPr id="4799" name="Google Shape;4799;g252c510f0f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0" name="Google Shape;4800;g252c510f0f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5" name="Shape 4615"/>
        <p:cNvGrpSpPr/>
        <p:nvPr/>
      </p:nvGrpSpPr>
      <p:grpSpPr>
        <a:xfrm>
          <a:off x="0" y="0"/>
          <a:ext cx="0" cy="0"/>
          <a:chOff x="0" y="0"/>
          <a:chExt cx="0" cy="0"/>
        </a:xfrm>
      </p:grpSpPr>
      <p:sp>
        <p:nvSpPr>
          <p:cNvPr id="4616" name="Google Shape;4616;g127b5fa36f5_0_1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7" name="Google Shape;4617;g127b5fa36f5_0_1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8" name="Shape 4828"/>
        <p:cNvGrpSpPr/>
        <p:nvPr/>
      </p:nvGrpSpPr>
      <p:grpSpPr>
        <a:xfrm>
          <a:off x="0" y="0"/>
          <a:ext cx="0" cy="0"/>
          <a:chOff x="0" y="0"/>
          <a:chExt cx="0" cy="0"/>
        </a:xfrm>
      </p:grpSpPr>
      <p:sp>
        <p:nvSpPr>
          <p:cNvPr id="4829" name="Google Shape;4829;g127b5fa36f5_0_2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0" name="Google Shape;4830;g127b5fa36f5_0_2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1" name="Shape 4621"/>
        <p:cNvGrpSpPr/>
        <p:nvPr/>
      </p:nvGrpSpPr>
      <p:grpSpPr>
        <a:xfrm>
          <a:off x="0" y="0"/>
          <a:ext cx="0" cy="0"/>
          <a:chOff x="0" y="0"/>
          <a:chExt cx="0" cy="0"/>
        </a:xfrm>
      </p:grpSpPr>
      <p:sp>
        <p:nvSpPr>
          <p:cNvPr id="4622" name="Google Shape;4622;g127d8b022db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3" name="Google Shape;4623;g127d8b022db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2" name="Shape 4652"/>
        <p:cNvGrpSpPr/>
        <p:nvPr/>
      </p:nvGrpSpPr>
      <p:grpSpPr>
        <a:xfrm>
          <a:off x="0" y="0"/>
          <a:ext cx="0" cy="0"/>
          <a:chOff x="0" y="0"/>
          <a:chExt cx="0" cy="0"/>
        </a:xfrm>
      </p:grpSpPr>
      <p:sp>
        <p:nvSpPr>
          <p:cNvPr id="4653" name="Google Shape;4653;g127b5fa36f5_0_1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4" name="Google Shape;4654;g127b5fa36f5_0_1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0" name="Shape 4660"/>
        <p:cNvGrpSpPr/>
        <p:nvPr/>
      </p:nvGrpSpPr>
      <p:grpSpPr>
        <a:xfrm>
          <a:off x="0" y="0"/>
          <a:ext cx="0" cy="0"/>
          <a:chOff x="0" y="0"/>
          <a:chExt cx="0" cy="0"/>
        </a:xfrm>
      </p:grpSpPr>
      <p:sp>
        <p:nvSpPr>
          <p:cNvPr id="4661" name="Google Shape;4661;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2" name="Google Shape;4662;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9" name="Shape 4669"/>
        <p:cNvGrpSpPr/>
        <p:nvPr/>
      </p:nvGrpSpPr>
      <p:grpSpPr>
        <a:xfrm>
          <a:off x="0" y="0"/>
          <a:ext cx="0" cy="0"/>
          <a:chOff x="0" y="0"/>
          <a:chExt cx="0" cy="0"/>
        </a:xfrm>
      </p:grpSpPr>
      <p:sp>
        <p:nvSpPr>
          <p:cNvPr id="4670" name="Google Shape;4670;g252c510f0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1" name="Google Shape;4671;g252c510f0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8" name="Shape 4678"/>
        <p:cNvGrpSpPr/>
        <p:nvPr/>
      </p:nvGrpSpPr>
      <p:grpSpPr>
        <a:xfrm>
          <a:off x="0" y="0"/>
          <a:ext cx="0" cy="0"/>
          <a:chOff x="0" y="0"/>
          <a:chExt cx="0" cy="0"/>
        </a:xfrm>
      </p:grpSpPr>
      <p:sp>
        <p:nvSpPr>
          <p:cNvPr id="4679" name="Google Shape;4679;g252c510f0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0" name="Google Shape;4680;g252c510f0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7" name="Shape 4687"/>
        <p:cNvGrpSpPr/>
        <p:nvPr/>
      </p:nvGrpSpPr>
      <p:grpSpPr>
        <a:xfrm>
          <a:off x="0" y="0"/>
          <a:ext cx="0" cy="0"/>
          <a:chOff x="0" y="0"/>
          <a:chExt cx="0" cy="0"/>
        </a:xfrm>
      </p:grpSpPr>
      <p:sp>
        <p:nvSpPr>
          <p:cNvPr id="4688" name="Google Shape;4688;g252c510f0f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9" name="Google Shape;4689;g252c510f0f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6" name="Shape 4696"/>
        <p:cNvGrpSpPr/>
        <p:nvPr/>
      </p:nvGrpSpPr>
      <p:grpSpPr>
        <a:xfrm>
          <a:off x="0" y="0"/>
          <a:ext cx="0" cy="0"/>
          <a:chOff x="0" y="0"/>
          <a:chExt cx="0" cy="0"/>
        </a:xfrm>
      </p:grpSpPr>
      <p:sp>
        <p:nvSpPr>
          <p:cNvPr id="4697" name="Google Shape;4697;g252c510f0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8" name="Google Shape;4698;g252c510f0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 y="18"/>
            <a:ext cx="9145429" cy="5143588"/>
            <a:chOff x="238125" y="848600"/>
            <a:chExt cx="7143750" cy="4017800"/>
          </a:xfrm>
        </p:grpSpPr>
        <p:sp>
          <p:nvSpPr>
            <p:cNvPr id="10" name="Google Shape;10;p2"/>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
          <p:cNvSpPr txBox="1"/>
          <p:nvPr>
            <p:ph type="ctrTitle"/>
          </p:nvPr>
        </p:nvSpPr>
        <p:spPr>
          <a:xfrm>
            <a:off x="828150" y="1616894"/>
            <a:ext cx="7487700" cy="1471500"/>
          </a:xfrm>
          <a:prstGeom prst="rect">
            <a:avLst/>
          </a:prstGeom>
          <a:noFill/>
        </p:spPr>
        <p:txBody>
          <a:bodyPr anchorCtr="0" anchor="ctr" bIns="91425" lIns="91425" spcFirstLastPara="1" rIns="91425" wrap="square" tIns="91425">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87" name="Google Shape;187;p2"/>
          <p:cNvSpPr txBox="1"/>
          <p:nvPr>
            <p:ph idx="1" type="subTitle"/>
          </p:nvPr>
        </p:nvSpPr>
        <p:spPr>
          <a:xfrm>
            <a:off x="2683500" y="3160906"/>
            <a:ext cx="3777000" cy="3657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solidFill>
                  <a:schemeClr val="dk1"/>
                </a:solidFill>
                <a:latin typeface="Arimo Medium"/>
                <a:ea typeface="Arimo Medium"/>
                <a:cs typeface="Arimo Medium"/>
                <a:sym typeface="Arim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8" name="Google Shape;188;p2"/>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
          <p:cNvGrpSpPr/>
          <p:nvPr/>
        </p:nvGrpSpPr>
        <p:grpSpPr>
          <a:xfrm>
            <a:off x="174575" y="4704094"/>
            <a:ext cx="1077300" cy="315300"/>
            <a:chOff x="4414350" y="4673200"/>
            <a:chExt cx="1077300" cy="315300"/>
          </a:xfrm>
        </p:grpSpPr>
        <p:sp>
          <p:nvSpPr>
            <p:cNvPr id="190" name="Google Shape;190;p2"/>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
          <p:cNvGrpSpPr/>
          <p:nvPr/>
        </p:nvGrpSpPr>
        <p:grpSpPr>
          <a:xfrm>
            <a:off x="8606882" y="125575"/>
            <a:ext cx="315300" cy="1105725"/>
            <a:chOff x="215450" y="125575"/>
            <a:chExt cx="315300" cy="1105725"/>
          </a:xfrm>
        </p:grpSpPr>
        <p:sp>
          <p:nvSpPr>
            <p:cNvPr id="194" name="Google Shape;194;p2"/>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35" name="Shape 1535"/>
        <p:cNvGrpSpPr/>
        <p:nvPr/>
      </p:nvGrpSpPr>
      <p:grpSpPr>
        <a:xfrm>
          <a:off x="0" y="0"/>
          <a:ext cx="0" cy="0"/>
          <a:chOff x="0" y="0"/>
          <a:chExt cx="0" cy="0"/>
        </a:xfrm>
      </p:grpSpPr>
      <p:grpSp>
        <p:nvGrpSpPr>
          <p:cNvPr id="1536" name="Google Shape;1536;p11"/>
          <p:cNvGrpSpPr/>
          <p:nvPr/>
        </p:nvGrpSpPr>
        <p:grpSpPr>
          <a:xfrm>
            <a:off x="5" y="18"/>
            <a:ext cx="9145429" cy="5143588"/>
            <a:chOff x="238125" y="848600"/>
            <a:chExt cx="7143750" cy="4017800"/>
          </a:xfrm>
        </p:grpSpPr>
        <p:sp>
          <p:nvSpPr>
            <p:cNvPr id="1537" name="Google Shape;1537;p11"/>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1"/>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1"/>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1"/>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1"/>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1"/>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1"/>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1"/>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1"/>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1"/>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1"/>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1"/>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1"/>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1"/>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1"/>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1"/>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1"/>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1"/>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1"/>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1"/>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1"/>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1"/>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1"/>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1"/>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1"/>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1"/>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1"/>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1"/>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1"/>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1"/>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1"/>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1"/>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1"/>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1"/>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1"/>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1"/>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1"/>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1"/>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1"/>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1"/>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1"/>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1"/>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1"/>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1"/>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1"/>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1"/>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1"/>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1"/>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1"/>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1"/>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1"/>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1"/>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1"/>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1"/>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1"/>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1"/>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1"/>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1"/>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1"/>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1"/>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1"/>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1"/>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1"/>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1"/>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1"/>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1"/>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1"/>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1"/>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1"/>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1"/>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1"/>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1"/>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1"/>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1"/>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1"/>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1"/>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1"/>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1"/>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1"/>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1"/>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1"/>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1"/>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1"/>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1"/>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1"/>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1"/>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1"/>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1"/>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1"/>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1"/>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1"/>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1"/>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1"/>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1"/>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1"/>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1"/>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1"/>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1"/>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1"/>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1"/>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1"/>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1"/>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1"/>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1"/>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1"/>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1"/>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1"/>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1"/>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1"/>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1"/>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1"/>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1"/>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1"/>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1"/>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1"/>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1"/>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1"/>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1"/>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1"/>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1"/>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1"/>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1"/>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1"/>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1"/>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1"/>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1"/>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1"/>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1"/>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1"/>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1"/>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1"/>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1"/>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1"/>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1"/>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1"/>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1"/>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3" name="Google Shape;1713;p11"/>
          <p:cNvSpPr txBox="1"/>
          <p:nvPr>
            <p:ph hasCustomPrompt="1" type="title"/>
          </p:nvPr>
        </p:nvSpPr>
        <p:spPr>
          <a:xfrm>
            <a:off x="998550" y="1668838"/>
            <a:ext cx="7146900" cy="133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4" name="Google Shape;1714;p11"/>
          <p:cNvSpPr txBox="1"/>
          <p:nvPr>
            <p:ph idx="1" type="subTitle"/>
          </p:nvPr>
        </p:nvSpPr>
        <p:spPr>
          <a:xfrm>
            <a:off x="2333100" y="3108950"/>
            <a:ext cx="4477800" cy="365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15" name="Google Shape;1715;p11"/>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6" name="Google Shape;1716;p11"/>
          <p:cNvGrpSpPr/>
          <p:nvPr/>
        </p:nvGrpSpPr>
        <p:grpSpPr>
          <a:xfrm>
            <a:off x="8606882" y="125575"/>
            <a:ext cx="315300" cy="1105725"/>
            <a:chOff x="215450" y="125575"/>
            <a:chExt cx="315300" cy="1105725"/>
          </a:xfrm>
        </p:grpSpPr>
        <p:sp>
          <p:nvSpPr>
            <p:cNvPr id="1717" name="Google Shape;1717;p11"/>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1"/>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1"/>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0" name="Google Shape;1720;p11"/>
          <p:cNvGrpSpPr/>
          <p:nvPr/>
        </p:nvGrpSpPr>
        <p:grpSpPr>
          <a:xfrm>
            <a:off x="174575" y="4704094"/>
            <a:ext cx="1077300" cy="315300"/>
            <a:chOff x="4414350" y="4673200"/>
            <a:chExt cx="1077300" cy="315300"/>
          </a:xfrm>
        </p:grpSpPr>
        <p:sp>
          <p:nvSpPr>
            <p:cNvPr id="1721" name="Google Shape;1721;p11"/>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1"/>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1"/>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724" name="Shape 17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725" name="Shape 1725"/>
        <p:cNvGrpSpPr/>
        <p:nvPr/>
      </p:nvGrpSpPr>
      <p:grpSpPr>
        <a:xfrm>
          <a:off x="0" y="0"/>
          <a:ext cx="0" cy="0"/>
          <a:chOff x="0" y="0"/>
          <a:chExt cx="0" cy="0"/>
        </a:xfrm>
      </p:grpSpPr>
      <p:grpSp>
        <p:nvGrpSpPr>
          <p:cNvPr id="1726" name="Google Shape;1726;p13"/>
          <p:cNvGrpSpPr/>
          <p:nvPr/>
        </p:nvGrpSpPr>
        <p:grpSpPr>
          <a:xfrm>
            <a:off x="5" y="18"/>
            <a:ext cx="9145429" cy="5143588"/>
            <a:chOff x="238125" y="848600"/>
            <a:chExt cx="7143750" cy="4017800"/>
          </a:xfrm>
        </p:grpSpPr>
        <p:sp>
          <p:nvSpPr>
            <p:cNvPr id="1727" name="Google Shape;1727;p1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3" name="Google Shape;1903;p13"/>
          <p:cNvSpPr txBox="1"/>
          <p:nvPr>
            <p:ph type="title"/>
          </p:nvPr>
        </p:nvSpPr>
        <p:spPr>
          <a:xfrm>
            <a:off x="1543137" y="153746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4" name="Google Shape;1904;p13"/>
          <p:cNvSpPr txBox="1"/>
          <p:nvPr>
            <p:ph idx="1" type="subTitle"/>
          </p:nvPr>
        </p:nvSpPr>
        <p:spPr>
          <a:xfrm>
            <a:off x="1543137" y="1903603"/>
            <a:ext cx="2994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05" name="Google Shape;1905;p13"/>
          <p:cNvSpPr txBox="1"/>
          <p:nvPr>
            <p:ph idx="2" type="title"/>
          </p:nvPr>
        </p:nvSpPr>
        <p:spPr>
          <a:xfrm flipH="1">
            <a:off x="5414943" y="1537468"/>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6" name="Google Shape;1906;p13"/>
          <p:cNvSpPr txBox="1"/>
          <p:nvPr>
            <p:ph idx="3" type="subTitle"/>
          </p:nvPr>
        </p:nvSpPr>
        <p:spPr>
          <a:xfrm flipH="1">
            <a:off x="5414943" y="1903610"/>
            <a:ext cx="29946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07" name="Google Shape;1907;p13"/>
          <p:cNvSpPr txBox="1"/>
          <p:nvPr>
            <p:ph hasCustomPrompt="1" idx="4" type="title"/>
          </p:nvPr>
        </p:nvSpPr>
        <p:spPr>
          <a:xfrm>
            <a:off x="734157" y="1781598"/>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8" name="Google Shape;1908;p13"/>
          <p:cNvSpPr txBox="1"/>
          <p:nvPr>
            <p:ph hasCustomPrompt="1" idx="5" type="title"/>
          </p:nvPr>
        </p:nvSpPr>
        <p:spPr>
          <a:xfrm flipH="1">
            <a:off x="4609132" y="1781598"/>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9" name="Google Shape;1909;p13"/>
          <p:cNvSpPr txBox="1"/>
          <p:nvPr>
            <p:ph idx="6"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10" name="Google Shape;1910;p13"/>
          <p:cNvSpPr txBox="1"/>
          <p:nvPr>
            <p:ph idx="7" type="title"/>
          </p:nvPr>
        </p:nvSpPr>
        <p:spPr>
          <a:xfrm>
            <a:off x="1543137" y="307057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1" name="Google Shape;1911;p13"/>
          <p:cNvSpPr txBox="1"/>
          <p:nvPr>
            <p:ph idx="8" type="subTitle"/>
          </p:nvPr>
        </p:nvSpPr>
        <p:spPr>
          <a:xfrm>
            <a:off x="1543137" y="3437951"/>
            <a:ext cx="2995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12" name="Google Shape;1912;p13"/>
          <p:cNvSpPr txBox="1"/>
          <p:nvPr>
            <p:ph idx="9" type="title"/>
          </p:nvPr>
        </p:nvSpPr>
        <p:spPr>
          <a:xfrm flipH="1">
            <a:off x="5414943" y="307057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3" name="Google Shape;1913;p13"/>
          <p:cNvSpPr txBox="1"/>
          <p:nvPr>
            <p:ph idx="13" type="subTitle"/>
          </p:nvPr>
        </p:nvSpPr>
        <p:spPr>
          <a:xfrm flipH="1">
            <a:off x="5414943" y="3437951"/>
            <a:ext cx="29946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14" name="Google Shape;1914;p13"/>
          <p:cNvSpPr txBox="1"/>
          <p:nvPr>
            <p:ph hasCustomPrompt="1" idx="14" type="title"/>
          </p:nvPr>
        </p:nvSpPr>
        <p:spPr>
          <a:xfrm>
            <a:off x="735745" y="3344247"/>
            <a:ext cx="734700" cy="364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5" name="Google Shape;1915;p13"/>
          <p:cNvSpPr txBox="1"/>
          <p:nvPr>
            <p:ph hasCustomPrompt="1" idx="15" type="title"/>
          </p:nvPr>
        </p:nvSpPr>
        <p:spPr>
          <a:xfrm flipH="1">
            <a:off x="4610719" y="3342841"/>
            <a:ext cx="734700" cy="364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6" name="Google Shape;1916;p1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7" name="Google Shape;1917;p13"/>
          <p:cNvGrpSpPr/>
          <p:nvPr/>
        </p:nvGrpSpPr>
        <p:grpSpPr>
          <a:xfrm>
            <a:off x="220032" y="3881150"/>
            <a:ext cx="315300" cy="1105725"/>
            <a:chOff x="215450" y="125575"/>
            <a:chExt cx="315300" cy="1105725"/>
          </a:xfrm>
        </p:grpSpPr>
        <p:sp>
          <p:nvSpPr>
            <p:cNvPr id="1918" name="Google Shape;1918;p1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1" name="Google Shape;1921;p13"/>
          <p:cNvGrpSpPr/>
          <p:nvPr/>
        </p:nvGrpSpPr>
        <p:grpSpPr>
          <a:xfrm>
            <a:off x="7892125" y="114080"/>
            <a:ext cx="1077300" cy="315300"/>
            <a:chOff x="4414350" y="4673200"/>
            <a:chExt cx="1077300" cy="315300"/>
          </a:xfrm>
        </p:grpSpPr>
        <p:sp>
          <p:nvSpPr>
            <p:cNvPr id="1922" name="Google Shape;1922;p13"/>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3"/>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3"/>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3">
    <p:spTree>
      <p:nvGrpSpPr>
        <p:cNvPr id="1925" name="Shape 1925"/>
        <p:cNvGrpSpPr/>
        <p:nvPr/>
      </p:nvGrpSpPr>
      <p:grpSpPr>
        <a:xfrm>
          <a:off x="0" y="0"/>
          <a:ext cx="0" cy="0"/>
          <a:chOff x="0" y="0"/>
          <a:chExt cx="0" cy="0"/>
        </a:xfrm>
      </p:grpSpPr>
      <p:grpSp>
        <p:nvGrpSpPr>
          <p:cNvPr id="1926" name="Google Shape;1926;p14"/>
          <p:cNvGrpSpPr/>
          <p:nvPr/>
        </p:nvGrpSpPr>
        <p:grpSpPr>
          <a:xfrm>
            <a:off x="5" y="18"/>
            <a:ext cx="9145429" cy="5143588"/>
            <a:chOff x="238125" y="848600"/>
            <a:chExt cx="7143750" cy="4017800"/>
          </a:xfrm>
        </p:grpSpPr>
        <p:sp>
          <p:nvSpPr>
            <p:cNvPr id="1927" name="Google Shape;1927;p1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3" name="Google Shape;2103;p14"/>
          <p:cNvSpPr txBox="1"/>
          <p:nvPr>
            <p:ph type="title"/>
          </p:nvPr>
        </p:nvSpPr>
        <p:spPr>
          <a:xfrm>
            <a:off x="941850" y="3061100"/>
            <a:ext cx="7260300" cy="54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4" name="Google Shape;2104;p14"/>
          <p:cNvSpPr txBox="1"/>
          <p:nvPr>
            <p:ph idx="1" type="subTitle"/>
          </p:nvPr>
        </p:nvSpPr>
        <p:spPr>
          <a:xfrm>
            <a:off x="941700" y="1533700"/>
            <a:ext cx="7260600" cy="148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30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05" name="Google Shape;2105;p1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6" name="Google Shape;2106;p14"/>
          <p:cNvGrpSpPr/>
          <p:nvPr/>
        </p:nvGrpSpPr>
        <p:grpSpPr>
          <a:xfrm>
            <a:off x="174575" y="4704094"/>
            <a:ext cx="1077300" cy="315300"/>
            <a:chOff x="4414350" y="4673200"/>
            <a:chExt cx="1077300" cy="315300"/>
          </a:xfrm>
        </p:grpSpPr>
        <p:sp>
          <p:nvSpPr>
            <p:cNvPr id="2107" name="Google Shape;2107;p14"/>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4"/>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4"/>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0" name="Google Shape;2110;p14"/>
          <p:cNvGrpSpPr/>
          <p:nvPr/>
        </p:nvGrpSpPr>
        <p:grpSpPr>
          <a:xfrm>
            <a:off x="8606882" y="125575"/>
            <a:ext cx="315300" cy="1105725"/>
            <a:chOff x="215450" y="125575"/>
            <a:chExt cx="315300" cy="1105725"/>
          </a:xfrm>
        </p:grpSpPr>
        <p:sp>
          <p:nvSpPr>
            <p:cNvPr id="2111" name="Google Shape;2111;p1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2114" name="Shape 2114"/>
        <p:cNvGrpSpPr/>
        <p:nvPr/>
      </p:nvGrpSpPr>
      <p:grpSpPr>
        <a:xfrm>
          <a:off x="0" y="0"/>
          <a:ext cx="0" cy="0"/>
          <a:chOff x="0" y="0"/>
          <a:chExt cx="0" cy="0"/>
        </a:xfrm>
      </p:grpSpPr>
      <p:grpSp>
        <p:nvGrpSpPr>
          <p:cNvPr id="2115" name="Google Shape;2115;p15"/>
          <p:cNvGrpSpPr/>
          <p:nvPr/>
        </p:nvGrpSpPr>
        <p:grpSpPr>
          <a:xfrm>
            <a:off x="5" y="18"/>
            <a:ext cx="9145429" cy="5143588"/>
            <a:chOff x="238125" y="848600"/>
            <a:chExt cx="7143750" cy="4017800"/>
          </a:xfrm>
        </p:grpSpPr>
        <p:sp>
          <p:nvSpPr>
            <p:cNvPr id="2116" name="Google Shape;2116;p1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2" name="Google Shape;2292;p15"/>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93" name="Google Shape;2293;p1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4" name="Google Shape;2294;p15"/>
          <p:cNvGrpSpPr/>
          <p:nvPr/>
        </p:nvGrpSpPr>
        <p:grpSpPr>
          <a:xfrm>
            <a:off x="174575" y="4704094"/>
            <a:ext cx="1077300" cy="315300"/>
            <a:chOff x="4414350" y="4673200"/>
            <a:chExt cx="1077300" cy="315300"/>
          </a:xfrm>
        </p:grpSpPr>
        <p:sp>
          <p:nvSpPr>
            <p:cNvPr id="2295" name="Google Shape;2295;p1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8" name="Google Shape;2298;p15"/>
          <p:cNvGrpSpPr/>
          <p:nvPr/>
        </p:nvGrpSpPr>
        <p:grpSpPr>
          <a:xfrm>
            <a:off x="7892125" y="114069"/>
            <a:ext cx="1077300" cy="315300"/>
            <a:chOff x="4414350" y="4673200"/>
            <a:chExt cx="1077300" cy="315300"/>
          </a:xfrm>
        </p:grpSpPr>
        <p:sp>
          <p:nvSpPr>
            <p:cNvPr id="2299" name="Google Shape;2299;p1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2302" name="Shape 2302"/>
        <p:cNvGrpSpPr/>
        <p:nvPr/>
      </p:nvGrpSpPr>
      <p:grpSpPr>
        <a:xfrm>
          <a:off x="0" y="0"/>
          <a:ext cx="0" cy="0"/>
          <a:chOff x="0" y="0"/>
          <a:chExt cx="0" cy="0"/>
        </a:xfrm>
      </p:grpSpPr>
      <p:grpSp>
        <p:nvGrpSpPr>
          <p:cNvPr id="2303" name="Google Shape;2303;p16"/>
          <p:cNvGrpSpPr/>
          <p:nvPr/>
        </p:nvGrpSpPr>
        <p:grpSpPr>
          <a:xfrm>
            <a:off x="5" y="18"/>
            <a:ext cx="9145429" cy="5143588"/>
            <a:chOff x="238125" y="848600"/>
            <a:chExt cx="7143750" cy="4017800"/>
          </a:xfrm>
        </p:grpSpPr>
        <p:sp>
          <p:nvSpPr>
            <p:cNvPr id="2304" name="Google Shape;2304;p1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0" name="Google Shape;2480;p16"/>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81" name="Google Shape;2481;p16"/>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16"/>
          <p:cNvGrpSpPr/>
          <p:nvPr/>
        </p:nvGrpSpPr>
        <p:grpSpPr>
          <a:xfrm flipH="1">
            <a:off x="7892132" y="4715035"/>
            <a:ext cx="1077300" cy="315300"/>
            <a:chOff x="4414350" y="4673200"/>
            <a:chExt cx="1077300" cy="315300"/>
          </a:xfrm>
        </p:grpSpPr>
        <p:sp>
          <p:nvSpPr>
            <p:cNvPr id="2483" name="Google Shape;2483;p16"/>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6"/>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6"/>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16"/>
          <p:cNvGrpSpPr/>
          <p:nvPr/>
        </p:nvGrpSpPr>
        <p:grpSpPr>
          <a:xfrm flipH="1">
            <a:off x="207093" y="125575"/>
            <a:ext cx="315300" cy="1105725"/>
            <a:chOff x="215450" y="125575"/>
            <a:chExt cx="315300" cy="1105725"/>
          </a:xfrm>
        </p:grpSpPr>
        <p:sp>
          <p:nvSpPr>
            <p:cNvPr id="2487" name="Google Shape;2487;p1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2490" name="Shape 2490"/>
        <p:cNvGrpSpPr/>
        <p:nvPr/>
      </p:nvGrpSpPr>
      <p:grpSpPr>
        <a:xfrm>
          <a:off x="0" y="0"/>
          <a:ext cx="0" cy="0"/>
          <a:chOff x="0" y="0"/>
          <a:chExt cx="0" cy="0"/>
        </a:xfrm>
      </p:grpSpPr>
      <p:grpSp>
        <p:nvGrpSpPr>
          <p:cNvPr id="2491" name="Google Shape;2491;p17"/>
          <p:cNvGrpSpPr/>
          <p:nvPr/>
        </p:nvGrpSpPr>
        <p:grpSpPr>
          <a:xfrm>
            <a:off x="5" y="18"/>
            <a:ext cx="9145429" cy="5143588"/>
            <a:chOff x="238125" y="848600"/>
            <a:chExt cx="7143750" cy="4017800"/>
          </a:xfrm>
        </p:grpSpPr>
        <p:sp>
          <p:nvSpPr>
            <p:cNvPr id="2492" name="Google Shape;2492;p1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8" name="Google Shape;2668;p17"/>
          <p:cNvSpPr txBox="1"/>
          <p:nvPr>
            <p:ph type="title"/>
          </p:nvPr>
        </p:nvSpPr>
        <p:spPr>
          <a:xfrm>
            <a:off x="5242298" y="1611600"/>
            <a:ext cx="3024900" cy="5487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9" name="Google Shape;2669;p17"/>
          <p:cNvSpPr txBox="1"/>
          <p:nvPr>
            <p:ph idx="1" type="subTitle"/>
          </p:nvPr>
        </p:nvSpPr>
        <p:spPr>
          <a:xfrm>
            <a:off x="5242898" y="2160300"/>
            <a:ext cx="3023700" cy="13716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70" name="Google Shape;2670;p17"/>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1" name="Google Shape;2671;p17"/>
          <p:cNvGrpSpPr/>
          <p:nvPr/>
        </p:nvGrpSpPr>
        <p:grpSpPr>
          <a:xfrm>
            <a:off x="8606882" y="125575"/>
            <a:ext cx="315300" cy="1105725"/>
            <a:chOff x="215450" y="125575"/>
            <a:chExt cx="315300" cy="1105725"/>
          </a:xfrm>
        </p:grpSpPr>
        <p:sp>
          <p:nvSpPr>
            <p:cNvPr id="2672" name="Google Shape;2672;p1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17"/>
          <p:cNvGrpSpPr/>
          <p:nvPr/>
        </p:nvGrpSpPr>
        <p:grpSpPr>
          <a:xfrm>
            <a:off x="174575" y="4704094"/>
            <a:ext cx="1077300" cy="315300"/>
            <a:chOff x="4414350" y="4673200"/>
            <a:chExt cx="1077300" cy="315300"/>
          </a:xfrm>
        </p:grpSpPr>
        <p:sp>
          <p:nvSpPr>
            <p:cNvPr id="2676" name="Google Shape;2676;p1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2679" name="Shape 2679"/>
        <p:cNvGrpSpPr/>
        <p:nvPr/>
      </p:nvGrpSpPr>
      <p:grpSpPr>
        <a:xfrm>
          <a:off x="0" y="0"/>
          <a:ext cx="0" cy="0"/>
          <a:chOff x="0" y="0"/>
          <a:chExt cx="0" cy="0"/>
        </a:xfrm>
      </p:grpSpPr>
      <p:grpSp>
        <p:nvGrpSpPr>
          <p:cNvPr id="2680" name="Google Shape;2680;p18"/>
          <p:cNvGrpSpPr/>
          <p:nvPr/>
        </p:nvGrpSpPr>
        <p:grpSpPr>
          <a:xfrm>
            <a:off x="5" y="18"/>
            <a:ext cx="9145429" cy="5143588"/>
            <a:chOff x="238125" y="848600"/>
            <a:chExt cx="7143750" cy="4017800"/>
          </a:xfrm>
        </p:grpSpPr>
        <p:sp>
          <p:nvSpPr>
            <p:cNvPr id="2681" name="Google Shape;2681;p18"/>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8"/>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8"/>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8"/>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8"/>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8"/>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8"/>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8"/>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8"/>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8"/>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8"/>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8"/>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8"/>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8"/>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8"/>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8"/>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8"/>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8"/>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8"/>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8"/>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8"/>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8"/>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8"/>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8"/>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8"/>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8"/>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8"/>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8"/>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8"/>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8"/>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8"/>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8"/>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8"/>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8"/>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8"/>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8"/>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8"/>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8"/>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8"/>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8"/>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8"/>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8"/>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8"/>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8"/>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8"/>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8"/>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8"/>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8"/>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8"/>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8"/>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8"/>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8"/>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8"/>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8"/>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8"/>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8"/>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8"/>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8"/>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8"/>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8"/>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8"/>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8"/>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8"/>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8"/>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8"/>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8"/>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8"/>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8"/>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8"/>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8"/>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8"/>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8"/>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8"/>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8"/>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8"/>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8"/>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8"/>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8"/>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8"/>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8"/>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8"/>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8"/>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8"/>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8"/>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8"/>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8"/>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8"/>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8"/>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8"/>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8"/>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8"/>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8"/>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8"/>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8"/>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8"/>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8"/>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8"/>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8"/>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8"/>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8"/>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8"/>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8"/>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8"/>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8"/>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8"/>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8"/>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8"/>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8"/>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8"/>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8"/>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8"/>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8"/>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8"/>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8"/>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8"/>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8"/>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8"/>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8"/>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8"/>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8"/>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8"/>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8"/>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8"/>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8"/>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8"/>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8"/>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8"/>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8"/>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8"/>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8"/>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8"/>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8"/>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8"/>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8"/>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8"/>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8"/>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8"/>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8"/>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8"/>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8"/>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8"/>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8"/>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8"/>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8"/>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8"/>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8"/>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8"/>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8"/>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8"/>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7" name="Google Shape;2857;p18"/>
          <p:cNvSpPr txBox="1"/>
          <p:nvPr>
            <p:ph idx="1" type="body"/>
          </p:nvPr>
        </p:nvSpPr>
        <p:spPr>
          <a:xfrm>
            <a:off x="794950" y="1555750"/>
            <a:ext cx="3749400" cy="3043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2"/>
              </a:buClr>
              <a:buSzPts val="1600"/>
              <a:buFont typeface="Nunito Light"/>
              <a:buChar char="●"/>
              <a:defRPr sz="2300">
                <a:latin typeface="Days One"/>
                <a:ea typeface="Days One"/>
                <a:cs typeface="Days One"/>
                <a:sym typeface="Days One"/>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858" name="Google Shape;2858;p18"/>
          <p:cNvSpPr txBox="1"/>
          <p:nvPr>
            <p:ph idx="2" type="body"/>
          </p:nvPr>
        </p:nvSpPr>
        <p:spPr>
          <a:xfrm>
            <a:off x="4599650" y="1555750"/>
            <a:ext cx="3749400" cy="30438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Clr>
                <a:schemeClr val="lt2"/>
              </a:buClr>
              <a:buSzPts val="1600"/>
              <a:buFont typeface="Nunito Light"/>
              <a:buChar char="●"/>
              <a:defRPr sz="2300">
                <a:latin typeface="Days One"/>
                <a:ea typeface="Days One"/>
                <a:cs typeface="Days One"/>
                <a:sym typeface="Days One"/>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859" name="Google Shape;2859;p18"/>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60" name="Google Shape;2860;p18"/>
          <p:cNvSpPr txBox="1"/>
          <p:nvPr>
            <p:ph idx="3" type="subTitle"/>
          </p:nvPr>
        </p:nvSpPr>
        <p:spPr>
          <a:xfrm>
            <a:off x="720150" y="1106424"/>
            <a:ext cx="7704000" cy="365700"/>
          </a:xfrm>
          <a:prstGeom prst="rect">
            <a:avLst/>
          </a:prstGeom>
        </p:spPr>
        <p:txBody>
          <a:bodyPr anchorCtr="0" anchor="ctr" bIns="91425" lIns="91425" spcFirstLastPara="1" rIns="91425" wrap="square" tIns="91425">
            <a:noAutofit/>
          </a:bodyPr>
          <a:lstStyle>
            <a:lvl1pPr lvl="0" rtl="0" algn="ctr">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1" name="Google Shape;2861;p18"/>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2" name="Google Shape;2862;p18"/>
          <p:cNvGrpSpPr/>
          <p:nvPr/>
        </p:nvGrpSpPr>
        <p:grpSpPr>
          <a:xfrm>
            <a:off x="8606882" y="3870225"/>
            <a:ext cx="315300" cy="1105725"/>
            <a:chOff x="215450" y="125575"/>
            <a:chExt cx="315300" cy="1105725"/>
          </a:xfrm>
        </p:grpSpPr>
        <p:sp>
          <p:nvSpPr>
            <p:cNvPr id="2863" name="Google Shape;2863;p1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6" name="Google Shape;2866;p18"/>
          <p:cNvGrpSpPr/>
          <p:nvPr/>
        </p:nvGrpSpPr>
        <p:grpSpPr>
          <a:xfrm>
            <a:off x="215450" y="125575"/>
            <a:ext cx="315300" cy="1105725"/>
            <a:chOff x="215450" y="125575"/>
            <a:chExt cx="315300" cy="1105725"/>
          </a:xfrm>
        </p:grpSpPr>
        <p:sp>
          <p:nvSpPr>
            <p:cNvPr id="2867" name="Google Shape;2867;p1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4">
    <p:spTree>
      <p:nvGrpSpPr>
        <p:cNvPr id="2870" name="Shape 2870"/>
        <p:cNvGrpSpPr/>
        <p:nvPr/>
      </p:nvGrpSpPr>
      <p:grpSpPr>
        <a:xfrm>
          <a:off x="0" y="0"/>
          <a:ext cx="0" cy="0"/>
          <a:chOff x="0" y="0"/>
          <a:chExt cx="0" cy="0"/>
        </a:xfrm>
      </p:grpSpPr>
      <p:grpSp>
        <p:nvGrpSpPr>
          <p:cNvPr id="2871" name="Google Shape;2871;p19"/>
          <p:cNvGrpSpPr/>
          <p:nvPr/>
        </p:nvGrpSpPr>
        <p:grpSpPr>
          <a:xfrm>
            <a:off x="5" y="18"/>
            <a:ext cx="9145429" cy="5143588"/>
            <a:chOff x="238125" y="848600"/>
            <a:chExt cx="7143750" cy="4017800"/>
          </a:xfrm>
        </p:grpSpPr>
        <p:sp>
          <p:nvSpPr>
            <p:cNvPr id="2872" name="Google Shape;2872;p19"/>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9"/>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9"/>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9"/>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9"/>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9"/>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9"/>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9"/>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9"/>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9"/>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9"/>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9"/>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9"/>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9"/>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9"/>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9"/>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9"/>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9"/>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9"/>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9"/>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9"/>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9"/>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9"/>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9"/>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9"/>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9"/>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9"/>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9"/>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9"/>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9"/>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9"/>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9"/>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9"/>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9"/>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9"/>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9"/>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9"/>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9"/>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9"/>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9"/>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9"/>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9"/>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9"/>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9"/>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9"/>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9"/>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9"/>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9"/>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9"/>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9"/>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9"/>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9"/>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9"/>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9"/>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9"/>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9"/>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9"/>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9"/>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9"/>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9"/>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9"/>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9"/>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9"/>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9"/>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9"/>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9"/>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9"/>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9"/>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9"/>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9"/>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9"/>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9"/>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9"/>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9"/>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9"/>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9"/>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9"/>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9"/>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9"/>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9"/>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9"/>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9"/>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9"/>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9"/>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9"/>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9"/>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9"/>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9"/>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9"/>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9"/>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9"/>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9"/>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9"/>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9"/>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9"/>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9"/>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9"/>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9"/>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9"/>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9"/>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9"/>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9"/>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9"/>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9"/>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9"/>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9"/>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9"/>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9"/>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9"/>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9"/>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9"/>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9"/>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9"/>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9"/>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9"/>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9"/>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9"/>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9"/>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9"/>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9"/>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9"/>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9"/>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9"/>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9"/>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9"/>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9"/>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9"/>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9"/>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9"/>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9"/>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9"/>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9"/>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9"/>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9"/>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9"/>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9"/>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9"/>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9"/>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9"/>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9"/>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9"/>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9"/>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9"/>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9"/>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9"/>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9"/>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9"/>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9"/>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9"/>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9"/>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9"/>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9"/>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9"/>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9"/>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9"/>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9"/>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9"/>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9"/>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9"/>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9"/>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9"/>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9"/>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9"/>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9"/>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9"/>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9"/>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9"/>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9"/>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9"/>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9"/>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9"/>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9"/>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9"/>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9"/>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9"/>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9"/>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8" name="Google Shape;3048;p19"/>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49" name="Google Shape;3049;p19"/>
          <p:cNvSpPr txBox="1"/>
          <p:nvPr>
            <p:ph idx="1" type="subTitle"/>
          </p:nvPr>
        </p:nvSpPr>
        <p:spPr>
          <a:xfrm>
            <a:off x="2239800" y="1471413"/>
            <a:ext cx="5686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Font typeface="Days One"/>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50" name="Google Shape;3050;p19"/>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1" name="Google Shape;3051;p19"/>
          <p:cNvGrpSpPr/>
          <p:nvPr/>
        </p:nvGrpSpPr>
        <p:grpSpPr>
          <a:xfrm>
            <a:off x="8606882" y="3870225"/>
            <a:ext cx="315300" cy="1105725"/>
            <a:chOff x="215450" y="125575"/>
            <a:chExt cx="315300" cy="1105725"/>
          </a:xfrm>
        </p:grpSpPr>
        <p:sp>
          <p:nvSpPr>
            <p:cNvPr id="3052" name="Google Shape;3052;p1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5" name="Google Shape;3055;p19"/>
          <p:cNvGrpSpPr/>
          <p:nvPr/>
        </p:nvGrpSpPr>
        <p:grpSpPr>
          <a:xfrm>
            <a:off x="215450" y="125575"/>
            <a:ext cx="315300" cy="1105725"/>
            <a:chOff x="215450" y="125575"/>
            <a:chExt cx="315300" cy="1105725"/>
          </a:xfrm>
        </p:grpSpPr>
        <p:sp>
          <p:nvSpPr>
            <p:cNvPr id="3056" name="Google Shape;3056;p1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9" name="Google Shape;3059;p19"/>
          <p:cNvSpPr txBox="1"/>
          <p:nvPr>
            <p:ph idx="2" type="subTitle"/>
          </p:nvPr>
        </p:nvSpPr>
        <p:spPr>
          <a:xfrm>
            <a:off x="2239800" y="1836032"/>
            <a:ext cx="5686500" cy="5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0" name="Google Shape;3060;p19"/>
          <p:cNvSpPr txBox="1"/>
          <p:nvPr>
            <p:ph idx="3" type="subTitle"/>
          </p:nvPr>
        </p:nvSpPr>
        <p:spPr>
          <a:xfrm>
            <a:off x="2239800" y="2953138"/>
            <a:ext cx="5686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Font typeface="Days One"/>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1" name="Google Shape;3061;p19"/>
          <p:cNvSpPr txBox="1"/>
          <p:nvPr>
            <p:ph idx="4" type="subTitle"/>
          </p:nvPr>
        </p:nvSpPr>
        <p:spPr>
          <a:xfrm>
            <a:off x="2239800" y="3317757"/>
            <a:ext cx="5686500" cy="5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3062" name="Shape 3062"/>
        <p:cNvGrpSpPr/>
        <p:nvPr/>
      </p:nvGrpSpPr>
      <p:grpSpPr>
        <a:xfrm>
          <a:off x="0" y="0"/>
          <a:ext cx="0" cy="0"/>
          <a:chOff x="0" y="0"/>
          <a:chExt cx="0" cy="0"/>
        </a:xfrm>
      </p:grpSpPr>
      <p:grpSp>
        <p:nvGrpSpPr>
          <p:cNvPr id="3063" name="Google Shape;3063;p20"/>
          <p:cNvGrpSpPr/>
          <p:nvPr/>
        </p:nvGrpSpPr>
        <p:grpSpPr>
          <a:xfrm>
            <a:off x="5" y="18"/>
            <a:ext cx="9145429" cy="5143588"/>
            <a:chOff x="238125" y="848600"/>
            <a:chExt cx="7143750" cy="4017800"/>
          </a:xfrm>
        </p:grpSpPr>
        <p:sp>
          <p:nvSpPr>
            <p:cNvPr id="3064" name="Google Shape;3064;p20"/>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0"/>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0"/>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0"/>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0"/>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0"/>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0"/>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0"/>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0"/>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0"/>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0"/>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0"/>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0"/>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0"/>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0"/>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0"/>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0"/>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0"/>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0"/>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0"/>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0"/>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0"/>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0"/>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0"/>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0"/>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0"/>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0"/>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0"/>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0"/>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0"/>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0"/>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0"/>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0"/>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0"/>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0"/>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0"/>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0"/>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0"/>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0"/>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0"/>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0"/>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0"/>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0"/>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0"/>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0"/>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0"/>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0"/>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0"/>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0"/>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0"/>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0"/>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0"/>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0"/>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0"/>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0"/>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0"/>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0"/>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0"/>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0"/>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0"/>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0"/>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0"/>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0" name="Google Shape;3240;p20"/>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41" name="Google Shape;3241;p20"/>
          <p:cNvSpPr txBox="1"/>
          <p:nvPr>
            <p:ph idx="1" type="subTitle"/>
          </p:nvPr>
        </p:nvSpPr>
        <p:spPr>
          <a:xfrm>
            <a:off x="719929"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2" name="Google Shape;3242;p20"/>
          <p:cNvSpPr txBox="1"/>
          <p:nvPr>
            <p:ph idx="2" type="subTitle"/>
          </p:nvPr>
        </p:nvSpPr>
        <p:spPr>
          <a:xfrm>
            <a:off x="719929"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3" name="Google Shape;3243;p20"/>
          <p:cNvSpPr txBox="1"/>
          <p:nvPr>
            <p:ph idx="3" type="subTitle"/>
          </p:nvPr>
        </p:nvSpPr>
        <p:spPr>
          <a:xfrm>
            <a:off x="3321150"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4" name="Google Shape;3244;p20"/>
          <p:cNvSpPr txBox="1"/>
          <p:nvPr>
            <p:ph idx="4" type="subTitle"/>
          </p:nvPr>
        </p:nvSpPr>
        <p:spPr>
          <a:xfrm>
            <a:off x="3321150"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5" name="Google Shape;3245;p20"/>
          <p:cNvSpPr txBox="1"/>
          <p:nvPr>
            <p:ph idx="5" type="subTitle"/>
          </p:nvPr>
        </p:nvSpPr>
        <p:spPr>
          <a:xfrm>
            <a:off x="5922371"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6" name="Google Shape;3246;p20"/>
          <p:cNvSpPr txBox="1"/>
          <p:nvPr>
            <p:ph idx="6" type="subTitle"/>
          </p:nvPr>
        </p:nvSpPr>
        <p:spPr>
          <a:xfrm>
            <a:off x="5922371"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7" name="Google Shape;3247;p20"/>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8" name="Google Shape;3248;p20"/>
          <p:cNvGrpSpPr/>
          <p:nvPr/>
        </p:nvGrpSpPr>
        <p:grpSpPr>
          <a:xfrm>
            <a:off x="7892125" y="4725444"/>
            <a:ext cx="1077300" cy="315300"/>
            <a:chOff x="4414350" y="4673200"/>
            <a:chExt cx="1077300" cy="315300"/>
          </a:xfrm>
        </p:grpSpPr>
        <p:sp>
          <p:nvSpPr>
            <p:cNvPr id="3249" name="Google Shape;3249;p20"/>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2" name="Google Shape;3252;p20"/>
          <p:cNvGrpSpPr/>
          <p:nvPr/>
        </p:nvGrpSpPr>
        <p:grpSpPr>
          <a:xfrm>
            <a:off x="226400" y="117050"/>
            <a:ext cx="315300" cy="1105725"/>
            <a:chOff x="215450" y="125575"/>
            <a:chExt cx="315300" cy="1105725"/>
          </a:xfrm>
        </p:grpSpPr>
        <p:sp>
          <p:nvSpPr>
            <p:cNvPr id="3253" name="Google Shape;3253;p2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7" name="Shape 197"/>
        <p:cNvGrpSpPr/>
        <p:nvPr/>
      </p:nvGrpSpPr>
      <p:grpSpPr>
        <a:xfrm>
          <a:off x="0" y="0"/>
          <a:ext cx="0" cy="0"/>
          <a:chOff x="0" y="0"/>
          <a:chExt cx="0" cy="0"/>
        </a:xfrm>
      </p:grpSpPr>
      <p:grpSp>
        <p:nvGrpSpPr>
          <p:cNvPr id="198" name="Google Shape;198;p3"/>
          <p:cNvGrpSpPr/>
          <p:nvPr/>
        </p:nvGrpSpPr>
        <p:grpSpPr>
          <a:xfrm>
            <a:off x="5" y="18"/>
            <a:ext cx="9145429" cy="5143588"/>
            <a:chOff x="238125" y="848600"/>
            <a:chExt cx="7143750" cy="4017800"/>
          </a:xfrm>
        </p:grpSpPr>
        <p:sp>
          <p:nvSpPr>
            <p:cNvPr id="199" name="Google Shape;199;p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3"/>
          <p:cNvSpPr txBox="1"/>
          <p:nvPr>
            <p:ph type="title"/>
          </p:nvPr>
        </p:nvSpPr>
        <p:spPr>
          <a:xfrm>
            <a:off x="1041000" y="2815234"/>
            <a:ext cx="7062000" cy="731400"/>
          </a:xfrm>
          <a:prstGeom prst="rect">
            <a:avLst/>
          </a:prstGeom>
          <a:noFill/>
        </p:spPr>
        <p:txBody>
          <a:bodyPr anchorCtr="0" anchor="ctr" bIns="91425" lIns="91425" spcFirstLastPara="1" rIns="91425" wrap="square" tIns="91425">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376" name="Google Shape;376;p3"/>
          <p:cNvSpPr txBox="1"/>
          <p:nvPr>
            <p:ph hasCustomPrompt="1" idx="2" type="title"/>
          </p:nvPr>
        </p:nvSpPr>
        <p:spPr>
          <a:xfrm>
            <a:off x="4114800" y="1596854"/>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7" name="Google Shape;377;p3"/>
          <p:cNvSpPr txBox="1"/>
          <p:nvPr>
            <p:ph idx="1" type="subTitle"/>
          </p:nvPr>
        </p:nvSpPr>
        <p:spPr>
          <a:xfrm>
            <a:off x="1042350" y="3699046"/>
            <a:ext cx="7059300" cy="365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solidFill>
                  <a:schemeClr val="dk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78" name="Google Shape;378;p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3"/>
          <p:cNvGrpSpPr/>
          <p:nvPr/>
        </p:nvGrpSpPr>
        <p:grpSpPr>
          <a:xfrm>
            <a:off x="174575" y="125569"/>
            <a:ext cx="1077300" cy="315300"/>
            <a:chOff x="4414350" y="4673200"/>
            <a:chExt cx="1077300" cy="315300"/>
          </a:xfrm>
        </p:grpSpPr>
        <p:sp>
          <p:nvSpPr>
            <p:cNvPr id="380" name="Google Shape;380;p3"/>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3"/>
          <p:cNvGrpSpPr/>
          <p:nvPr/>
        </p:nvGrpSpPr>
        <p:grpSpPr>
          <a:xfrm>
            <a:off x="8606882" y="3870225"/>
            <a:ext cx="315300" cy="1105725"/>
            <a:chOff x="215450" y="125575"/>
            <a:chExt cx="315300" cy="1105725"/>
          </a:xfrm>
        </p:grpSpPr>
        <p:sp>
          <p:nvSpPr>
            <p:cNvPr id="384" name="Google Shape;384;p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56" name="Shape 3256"/>
        <p:cNvGrpSpPr/>
        <p:nvPr/>
      </p:nvGrpSpPr>
      <p:grpSpPr>
        <a:xfrm>
          <a:off x="0" y="0"/>
          <a:ext cx="0" cy="0"/>
          <a:chOff x="0" y="0"/>
          <a:chExt cx="0" cy="0"/>
        </a:xfrm>
      </p:grpSpPr>
      <p:grpSp>
        <p:nvGrpSpPr>
          <p:cNvPr id="3257" name="Google Shape;3257;p21"/>
          <p:cNvGrpSpPr/>
          <p:nvPr/>
        </p:nvGrpSpPr>
        <p:grpSpPr>
          <a:xfrm>
            <a:off x="5" y="18"/>
            <a:ext cx="9145429" cy="5143588"/>
            <a:chOff x="238125" y="848600"/>
            <a:chExt cx="7143750" cy="4017800"/>
          </a:xfrm>
        </p:grpSpPr>
        <p:sp>
          <p:nvSpPr>
            <p:cNvPr id="3258" name="Google Shape;3258;p21"/>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1"/>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1"/>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1"/>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1"/>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1"/>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1"/>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1"/>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1"/>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1"/>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1"/>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1"/>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1"/>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1"/>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1"/>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1"/>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1"/>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1"/>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1"/>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1"/>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1"/>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1"/>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1"/>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1"/>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1"/>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1"/>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1"/>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1"/>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1"/>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1"/>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1"/>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1"/>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1"/>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1"/>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1"/>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1"/>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1"/>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1"/>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1"/>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1"/>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1"/>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1"/>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1"/>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1"/>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1"/>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1"/>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1"/>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1"/>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1"/>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1"/>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1"/>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1"/>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1"/>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1"/>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1"/>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1"/>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1"/>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1"/>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1"/>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1"/>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1"/>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1"/>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1"/>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1"/>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1"/>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1"/>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1"/>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1"/>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1"/>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1"/>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1"/>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1"/>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1"/>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1"/>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1"/>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1"/>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1"/>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1"/>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1"/>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1"/>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1"/>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1"/>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1"/>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1"/>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1"/>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1"/>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1"/>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1"/>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1"/>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1"/>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1"/>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1"/>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1"/>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1"/>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1"/>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1"/>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1"/>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1"/>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1"/>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1"/>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1"/>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1"/>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1"/>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1"/>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1"/>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1"/>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1"/>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1"/>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1"/>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1"/>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1"/>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1"/>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1"/>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1"/>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1"/>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1"/>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1"/>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1"/>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1"/>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1"/>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1"/>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1"/>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1"/>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1"/>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1"/>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1"/>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1"/>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1"/>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1"/>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1"/>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1"/>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1"/>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1"/>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1"/>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1"/>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1"/>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1"/>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1"/>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1"/>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1"/>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1"/>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1"/>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1"/>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1"/>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1"/>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1"/>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1"/>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1"/>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1"/>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1"/>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1"/>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1"/>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1"/>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1"/>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1"/>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1"/>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1"/>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1"/>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1"/>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1"/>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1"/>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1"/>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1"/>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1"/>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1"/>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1"/>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1"/>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1"/>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1"/>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1"/>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1"/>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1"/>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1"/>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1"/>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1"/>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1"/>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4" name="Google Shape;3434;p21"/>
          <p:cNvSpPr txBox="1"/>
          <p:nvPr>
            <p:ph type="title"/>
          </p:nvPr>
        </p:nvSpPr>
        <p:spPr>
          <a:xfrm>
            <a:off x="2096423" y="1569538"/>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5" name="Google Shape;3435;p21"/>
          <p:cNvSpPr txBox="1"/>
          <p:nvPr>
            <p:ph idx="1" type="subTitle"/>
          </p:nvPr>
        </p:nvSpPr>
        <p:spPr>
          <a:xfrm>
            <a:off x="2096423" y="1939371"/>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36" name="Google Shape;3436;p21"/>
          <p:cNvSpPr txBox="1"/>
          <p:nvPr>
            <p:ph idx="2" type="title"/>
          </p:nvPr>
        </p:nvSpPr>
        <p:spPr>
          <a:xfrm>
            <a:off x="5935076" y="1569538"/>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7" name="Google Shape;3437;p21"/>
          <p:cNvSpPr txBox="1"/>
          <p:nvPr>
            <p:ph idx="3" type="subTitle"/>
          </p:nvPr>
        </p:nvSpPr>
        <p:spPr>
          <a:xfrm>
            <a:off x="5935076" y="1939371"/>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38" name="Google Shape;3438;p21"/>
          <p:cNvSpPr txBox="1"/>
          <p:nvPr>
            <p:ph idx="4" type="title"/>
          </p:nvPr>
        </p:nvSpPr>
        <p:spPr>
          <a:xfrm>
            <a:off x="2096423" y="3038325"/>
            <a:ext cx="21486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9" name="Google Shape;3439;p21"/>
          <p:cNvSpPr txBox="1"/>
          <p:nvPr>
            <p:ph idx="5" type="subTitle"/>
          </p:nvPr>
        </p:nvSpPr>
        <p:spPr>
          <a:xfrm>
            <a:off x="2096423" y="3408159"/>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40" name="Google Shape;3440;p21"/>
          <p:cNvSpPr txBox="1"/>
          <p:nvPr>
            <p:ph idx="6" type="title"/>
          </p:nvPr>
        </p:nvSpPr>
        <p:spPr>
          <a:xfrm>
            <a:off x="5935076" y="3038325"/>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41" name="Google Shape;3441;p21"/>
          <p:cNvSpPr txBox="1"/>
          <p:nvPr>
            <p:ph idx="7" type="subTitle"/>
          </p:nvPr>
        </p:nvSpPr>
        <p:spPr>
          <a:xfrm>
            <a:off x="5935076" y="3408159"/>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42" name="Google Shape;3442;p21"/>
          <p:cNvSpPr txBox="1"/>
          <p:nvPr>
            <p:ph idx="8"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43" name="Google Shape;3443;p21"/>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4" name="Google Shape;3444;p21"/>
          <p:cNvGrpSpPr/>
          <p:nvPr/>
        </p:nvGrpSpPr>
        <p:grpSpPr>
          <a:xfrm>
            <a:off x="215450" y="125575"/>
            <a:ext cx="315300" cy="1105725"/>
            <a:chOff x="215450" y="125575"/>
            <a:chExt cx="315300" cy="1105725"/>
          </a:xfrm>
        </p:grpSpPr>
        <p:sp>
          <p:nvSpPr>
            <p:cNvPr id="3445" name="Google Shape;3445;p21"/>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1"/>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1"/>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8" name="Google Shape;3448;p21"/>
          <p:cNvGrpSpPr/>
          <p:nvPr/>
        </p:nvGrpSpPr>
        <p:grpSpPr>
          <a:xfrm>
            <a:off x="7892125" y="4704104"/>
            <a:ext cx="1077300" cy="315300"/>
            <a:chOff x="4414350" y="4673200"/>
            <a:chExt cx="1077300" cy="315300"/>
          </a:xfrm>
        </p:grpSpPr>
        <p:sp>
          <p:nvSpPr>
            <p:cNvPr id="3449" name="Google Shape;3449;p21"/>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1"/>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1"/>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3452" name="Shape 3452"/>
        <p:cNvGrpSpPr/>
        <p:nvPr/>
      </p:nvGrpSpPr>
      <p:grpSpPr>
        <a:xfrm>
          <a:off x="0" y="0"/>
          <a:ext cx="0" cy="0"/>
          <a:chOff x="0" y="0"/>
          <a:chExt cx="0" cy="0"/>
        </a:xfrm>
      </p:grpSpPr>
      <p:grpSp>
        <p:nvGrpSpPr>
          <p:cNvPr id="3453" name="Google Shape;3453;p22"/>
          <p:cNvGrpSpPr/>
          <p:nvPr/>
        </p:nvGrpSpPr>
        <p:grpSpPr>
          <a:xfrm>
            <a:off x="5" y="18"/>
            <a:ext cx="9145429" cy="5143588"/>
            <a:chOff x="238125" y="848600"/>
            <a:chExt cx="7143750" cy="4017800"/>
          </a:xfrm>
        </p:grpSpPr>
        <p:sp>
          <p:nvSpPr>
            <p:cNvPr id="3454" name="Google Shape;3454;p22"/>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2"/>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2"/>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2"/>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2"/>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2"/>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2"/>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2"/>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2"/>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2"/>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2"/>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2"/>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2"/>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2"/>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2"/>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2"/>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2"/>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2"/>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2"/>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2"/>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2"/>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2"/>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2"/>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2"/>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2"/>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2"/>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2"/>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2"/>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2"/>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2"/>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2"/>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2"/>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2"/>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2"/>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2"/>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2"/>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2"/>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2"/>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2"/>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2"/>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2"/>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2"/>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2"/>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2"/>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2"/>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2"/>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2"/>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2"/>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2"/>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2"/>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2"/>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2"/>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2"/>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2"/>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2"/>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2"/>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2"/>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2"/>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2"/>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2"/>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2"/>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2"/>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2"/>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2"/>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2"/>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2"/>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2"/>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2"/>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2"/>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2"/>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2"/>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2"/>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2"/>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2"/>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2"/>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2"/>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2"/>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2"/>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2"/>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2"/>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2"/>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2"/>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2"/>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2"/>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2"/>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2"/>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2"/>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2"/>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2"/>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2"/>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2"/>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2"/>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2"/>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2"/>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2"/>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2"/>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2"/>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2"/>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2"/>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2"/>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2"/>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2"/>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2"/>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2"/>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2"/>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2"/>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2"/>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2"/>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2"/>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2"/>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2"/>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2"/>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2"/>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2"/>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2"/>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2"/>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2"/>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2"/>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2"/>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2"/>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2"/>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2"/>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2"/>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2"/>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2"/>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2"/>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2"/>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2"/>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2"/>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2"/>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2"/>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2"/>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2"/>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2"/>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2"/>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2"/>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2"/>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2"/>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2"/>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2"/>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2"/>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2"/>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2"/>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2"/>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2"/>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2"/>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2"/>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2"/>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2"/>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2"/>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2"/>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2"/>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2"/>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2"/>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2"/>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2"/>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2"/>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2"/>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2"/>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2"/>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2"/>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2"/>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2"/>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2"/>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2"/>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2"/>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2"/>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2"/>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2"/>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2"/>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2"/>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2"/>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2"/>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2"/>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0" name="Google Shape;3630;p22"/>
          <p:cNvSpPr txBox="1"/>
          <p:nvPr>
            <p:ph type="title"/>
          </p:nvPr>
        </p:nvSpPr>
        <p:spPr>
          <a:xfrm>
            <a:off x="718637"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1" name="Google Shape;3631;p22"/>
          <p:cNvSpPr txBox="1"/>
          <p:nvPr>
            <p:ph idx="1" type="subTitle"/>
          </p:nvPr>
        </p:nvSpPr>
        <p:spPr>
          <a:xfrm>
            <a:off x="718637"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2" name="Google Shape;3632;p22"/>
          <p:cNvSpPr txBox="1"/>
          <p:nvPr>
            <p:ph idx="2" type="title"/>
          </p:nvPr>
        </p:nvSpPr>
        <p:spPr>
          <a:xfrm>
            <a:off x="3579000"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3" name="Google Shape;3633;p22"/>
          <p:cNvSpPr txBox="1"/>
          <p:nvPr>
            <p:ph idx="3" type="subTitle"/>
          </p:nvPr>
        </p:nvSpPr>
        <p:spPr>
          <a:xfrm>
            <a:off x="3579000"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4" name="Google Shape;3634;p22"/>
          <p:cNvSpPr txBox="1"/>
          <p:nvPr>
            <p:ph idx="4" type="title"/>
          </p:nvPr>
        </p:nvSpPr>
        <p:spPr>
          <a:xfrm>
            <a:off x="718637"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5" name="Google Shape;3635;p22"/>
          <p:cNvSpPr txBox="1"/>
          <p:nvPr>
            <p:ph idx="5" type="subTitle"/>
          </p:nvPr>
        </p:nvSpPr>
        <p:spPr>
          <a:xfrm>
            <a:off x="718637"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6" name="Google Shape;3636;p22"/>
          <p:cNvSpPr txBox="1"/>
          <p:nvPr>
            <p:ph idx="6" type="title"/>
          </p:nvPr>
        </p:nvSpPr>
        <p:spPr>
          <a:xfrm>
            <a:off x="3579000"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7" name="Google Shape;3637;p22"/>
          <p:cNvSpPr txBox="1"/>
          <p:nvPr>
            <p:ph idx="7" type="subTitle"/>
          </p:nvPr>
        </p:nvSpPr>
        <p:spPr>
          <a:xfrm>
            <a:off x="3579000"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8" name="Google Shape;3638;p22"/>
          <p:cNvSpPr txBox="1"/>
          <p:nvPr>
            <p:ph idx="8" type="title"/>
          </p:nvPr>
        </p:nvSpPr>
        <p:spPr>
          <a:xfrm>
            <a:off x="6439363"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9" name="Google Shape;3639;p22"/>
          <p:cNvSpPr txBox="1"/>
          <p:nvPr>
            <p:ph idx="9" type="subTitle"/>
          </p:nvPr>
        </p:nvSpPr>
        <p:spPr>
          <a:xfrm>
            <a:off x="6439363"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40" name="Google Shape;3640;p22"/>
          <p:cNvSpPr txBox="1"/>
          <p:nvPr>
            <p:ph idx="13" type="title"/>
          </p:nvPr>
        </p:nvSpPr>
        <p:spPr>
          <a:xfrm>
            <a:off x="6439363"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41" name="Google Shape;3641;p22"/>
          <p:cNvSpPr txBox="1"/>
          <p:nvPr>
            <p:ph idx="14" type="subTitle"/>
          </p:nvPr>
        </p:nvSpPr>
        <p:spPr>
          <a:xfrm>
            <a:off x="6439363"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42" name="Google Shape;3642;p22"/>
          <p:cNvSpPr txBox="1"/>
          <p:nvPr>
            <p:ph idx="15"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43" name="Google Shape;3643;p22"/>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4" name="Google Shape;3644;p22"/>
          <p:cNvGrpSpPr/>
          <p:nvPr/>
        </p:nvGrpSpPr>
        <p:grpSpPr>
          <a:xfrm>
            <a:off x="7892125" y="4704094"/>
            <a:ext cx="1077300" cy="315300"/>
            <a:chOff x="4414350" y="4673200"/>
            <a:chExt cx="1077300" cy="315300"/>
          </a:xfrm>
        </p:grpSpPr>
        <p:sp>
          <p:nvSpPr>
            <p:cNvPr id="3645" name="Google Shape;3645;p22"/>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2"/>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2"/>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8" name="Google Shape;3648;p22"/>
          <p:cNvGrpSpPr/>
          <p:nvPr/>
        </p:nvGrpSpPr>
        <p:grpSpPr>
          <a:xfrm>
            <a:off x="215450" y="125575"/>
            <a:ext cx="315300" cy="1105725"/>
            <a:chOff x="215450" y="125575"/>
            <a:chExt cx="315300" cy="1105725"/>
          </a:xfrm>
        </p:grpSpPr>
        <p:sp>
          <p:nvSpPr>
            <p:cNvPr id="3649" name="Google Shape;3649;p22"/>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2"/>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2"/>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3652" name="Shape 3652"/>
        <p:cNvGrpSpPr/>
        <p:nvPr/>
      </p:nvGrpSpPr>
      <p:grpSpPr>
        <a:xfrm>
          <a:off x="0" y="0"/>
          <a:ext cx="0" cy="0"/>
          <a:chOff x="0" y="0"/>
          <a:chExt cx="0" cy="0"/>
        </a:xfrm>
      </p:grpSpPr>
      <p:grpSp>
        <p:nvGrpSpPr>
          <p:cNvPr id="3653" name="Google Shape;3653;p23"/>
          <p:cNvGrpSpPr/>
          <p:nvPr/>
        </p:nvGrpSpPr>
        <p:grpSpPr>
          <a:xfrm>
            <a:off x="5" y="18"/>
            <a:ext cx="9145429" cy="5143588"/>
            <a:chOff x="238125" y="848600"/>
            <a:chExt cx="7143750" cy="4017800"/>
          </a:xfrm>
        </p:grpSpPr>
        <p:sp>
          <p:nvSpPr>
            <p:cNvPr id="3654" name="Google Shape;3654;p2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0" name="Google Shape;3830;p23"/>
          <p:cNvSpPr txBox="1"/>
          <p:nvPr>
            <p:ph hasCustomPrompt="1" type="title"/>
          </p:nvPr>
        </p:nvSpPr>
        <p:spPr>
          <a:xfrm>
            <a:off x="1935432" y="232231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31" name="Google Shape;3831;p23"/>
          <p:cNvSpPr txBox="1"/>
          <p:nvPr>
            <p:ph idx="1" type="subTitle"/>
          </p:nvPr>
        </p:nvSpPr>
        <p:spPr>
          <a:xfrm>
            <a:off x="743682" y="3563500"/>
            <a:ext cx="37551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32" name="Google Shape;3832;p23"/>
          <p:cNvSpPr txBox="1"/>
          <p:nvPr>
            <p:ph hasCustomPrompt="1" idx="2" type="title"/>
          </p:nvPr>
        </p:nvSpPr>
        <p:spPr>
          <a:xfrm>
            <a:off x="5836968" y="232231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33" name="Google Shape;3833;p23"/>
          <p:cNvSpPr txBox="1"/>
          <p:nvPr>
            <p:ph idx="3" type="subTitle"/>
          </p:nvPr>
        </p:nvSpPr>
        <p:spPr>
          <a:xfrm>
            <a:off x="4645218" y="3563500"/>
            <a:ext cx="37551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34" name="Google Shape;3834;p23"/>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35" name="Google Shape;3835;p23"/>
          <p:cNvSpPr txBox="1"/>
          <p:nvPr>
            <p:ph idx="5" type="subTitle"/>
          </p:nvPr>
        </p:nvSpPr>
        <p:spPr>
          <a:xfrm>
            <a:off x="743682" y="3196775"/>
            <a:ext cx="3755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p:txBody>
      </p:sp>
      <p:sp>
        <p:nvSpPr>
          <p:cNvPr id="3836" name="Google Shape;3836;p23"/>
          <p:cNvSpPr txBox="1"/>
          <p:nvPr>
            <p:ph idx="6" type="subTitle"/>
          </p:nvPr>
        </p:nvSpPr>
        <p:spPr>
          <a:xfrm>
            <a:off x="4645218" y="3196775"/>
            <a:ext cx="3755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p:txBody>
      </p:sp>
      <p:sp>
        <p:nvSpPr>
          <p:cNvPr id="3837" name="Google Shape;3837;p2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8" name="Google Shape;3838;p23"/>
          <p:cNvGrpSpPr/>
          <p:nvPr/>
        </p:nvGrpSpPr>
        <p:grpSpPr>
          <a:xfrm>
            <a:off x="8606882" y="3870225"/>
            <a:ext cx="315300" cy="1105725"/>
            <a:chOff x="215450" y="125575"/>
            <a:chExt cx="315300" cy="1105725"/>
          </a:xfrm>
        </p:grpSpPr>
        <p:sp>
          <p:nvSpPr>
            <p:cNvPr id="3839" name="Google Shape;3839;p2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2" name="Google Shape;3842;p23"/>
          <p:cNvGrpSpPr/>
          <p:nvPr/>
        </p:nvGrpSpPr>
        <p:grpSpPr>
          <a:xfrm>
            <a:off x="215450" y="125575"/>
            <a:ext cx="315300" cy="1105725"/>
            <a:chOff x="215450" y="125575"/>
            <a:chExt cx="315300" cy="1105725"/>
          </a:xfrm>
        </p:grpSpPr>
        <p:sp>
          <p:nvSpPr>
            <p:cNvPr id="3843" name="Google Shape;3843;p2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_1">
    <p:spTree>
      <p:nvGrpSpPr>
        <p:cNvPr id="3846" name="Shape 3846"/>
        <p:cNvGrpSpPr/>
        <p:nvPr/>
      </p:nvGrpSpPr>
      <p:grpSpPr>
        <a:xfrm>
          <a:off x="0" y="0"/>
          <a:ext cx="0" cy="0"/>
          <a:chOff x="0" y="0"/>
          <a:chExt cx="0" cy="0"/>
        </a:xfrm>
      </p:grpSpPr>
      <p:grpSp>
        <p:nvGrpSpPr>
          <p:cNvPr id="3847" name="Google Shape;3847;p24"/>
          <p:cNvGrpSpPr/>
          <p:nvPr/>
        </p:nvGrpSpPr>
        <p:grpSpPr>
          <a:xfrm>
            <a:off x="5" y="18"/>
            <a:ext cx="9145429" cy="5143588"/>
            <a:chOff x="238125" y="848600"/>
            <a:chExt cx="7143750" cy="4017800"/>
          </a:xfrm>
        </p:grpSpPr>
        <p:sp>
          <p:nvSpPr>
            <p:cNvPr id="3848" name="Google Shape;3848;p2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4" name="Google Shape;4024;p2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5" name="Google Shape;4025;p24"/>
          <p:cNvGrpSpPr/>
          <p:nvPr/>
        </p:nvGrpSpPr>
        <p:grpSpPr>
          <a:xfrm>
            <a:off x="8606882" y="3870225"/>
            <a:ext cx="315300" cy="1105725"/>
            <a:chOff x="215450" y="125575"/>
            <a:chExt cx="315300" cy="1105725"/>
          </a:xfrm>
        </p:grpSpPr>
        <p:sp>
          <p:nvSpPr>
            <p:cNvPr id="4026" name="Google Shape;4026;p2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9" name="Google Shape;4029;p24"/>
          <p:cNvGrpSpPr/>
          <p:nvPr/>
        </p:nvGrpSpPr>
        <p:grpSpPr>
          <a:xfrm>
            <a:off x="215450" y="125575"/>
            <a:ext cx="315300" cy="1105725"/>
            <a:chOff x="215450" y="125575"/>
            <a:chExt cx="315300" cy="1105725"/>
          </a:xfrm>
        </p:grpSpPr>
        <p:sp>
          <p:nvSpPr>
            <p:cNvPr id="4030" name="Google Shape;4030;p2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3" name="Google Shape;4033;p24"/>
          <p:cNvSpPr txBox="1"/>
          <p:nvPr>
            <p:ph hasCustomPrompt="1" type="title"/>
          </p:nvPr>
        </p:nvSpPr>
        <p:spPr>
          <a:xfrm>
            <a:off x="2427750" y="718171"/>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4" name="Google Shape;4034;p24"/>
          <p:cNvSpPr txBox="1"/>
          <p:nvPr>
            <p:ph idx="1" type="subTitle"/>
          </p:nvPr>
        </p:nvSpPr>
        <p:spPr>
          <a:xfrm>
            <a:off x="2427750" y="1264944"/>
            <a:ext cx="4288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035" name="Google Shape;4035;p24"/>
          <p:cNvSpPr txBox="1"/>
          <p:nvPr>
            <p:ph hasCustomPrompt="1" idx="2" type="title"/>
          </p:nvPr>
        </p:nvSpPr>
        <p:spPr>
          <a:xfrm>
            <a:off x="2427750" y="2115567"/>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6" name="Google Shape;4036;p24"/>
          <p:cNvSpPr txBox="1"/>
          <p:nvPr>
            <p:ph idx="3" type="subTitle"/>
          </p:nvPr>
        </p:nvSpPr>
        <p:spPr>
          <a:xfrm>
            <a:off x="2427750" y="2662287"/>
            <a:ext cx="4288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037" name="Google Shape;4037;p24"/>
          <p:cNvSpPr txBox="1"/>
          <p:nvPr>
            <p:ph hasCustomPrompt="1" idx="4" type="title"/>
          </p:nvPr>
        </p:nvSpPr>
        <p:spPr>
          <a:xfrm>
            <a:off x="2427750" y="3512964"/>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8" name="Google Shape;4038;p24"/>
          <p:cNvSpPr txBox="1"/>
          <p:nvPr>
            <p:ph idx="5" type="subTitle"/>
          </p:nvPr>
        </p:nvSpPr>
        <p:spPr>
          <a:xfrm>
            <a:off x="2428050" y="4059629"/>
            <a:ext cx="42879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039" name="Shape 4039"/>
        <p:cNvGrpSpPr/>
        <p:nvPr/>
      </p:nvGrpSpPr>
      <p:grpSpPr>
        <a:xfrm>
          <a:off x="0" y="0"/>
          <a:ext cx="0" cy="0"/>
          <a:chOff x="0" y="0"/>
          <a:chExt cx="0" cy="0"/>
        </a:xfrm>
      </p:grpSpPr>
      <p:grpSp>
        <p:nvGrpSpPr>
          <p:cNvPr id="4040" name="Google Shape;4040;p25"/>
          <p:cNvGrpSpPr/>
          <p:nvPr/>
        </p:nvGrpSpPr>
        <p:grpSpPr>
          <a:xfrm>
            <a:off x="5" y="18"/>
            <a:ext cx="9145429" cy="5143588"/>
            <a:chOff x="238125" y="848600"/>
            <a:chExt cx="7143750" cy="4017800"/>
          </a:xfrm>
        </p:grpSpPr>
        <p:sp>
          <p:nvSpPr>
            <p:cNvPr id="4041" name="Google Shape;4041;p2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7" name="Google Shape;4217;p25"/>
          <p:cNvSpPr txBox="1"/>
          <p:nvPr>
            <p:ph type="title"/>
          </p:nvPr>
        </p:nvSpPr>
        <p:spPr>
          <a:xfrm>
            <a:off x="2424600" y="542865"/>
            <a:ext cx="42948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18" name="Google Shape;4218;p25"/>
          <p:cNvSpPr txBox="1"/>
          <p:nvPr>
            <p:ph idx="1" type="subTitle"/>
          </p:nvPr>
        </p:nvSpPr>
        <p:spPr>
          <a:xfrm>
            <a:off x="2423100" y="1488993"/>
            <a:ext cx="4297800" cy="109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4219" name="Google Shape;4219;p25"/>
          <p:cNvSpPr txBox="1"/>
          <p:nvPr/>
        </p:nvSpPr>
        <p:spPr>
          <a:xfrm>
            <a:off x="2423100" y="3541830"/>
            <a:ext cx="4297800" cy="7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Arimo"/>
                <a:ea typeface="Arimo"/>
                <a:cs typeface="Arimo"/>
                <a:sym typeface="Arimo"/>
              </a:rPr>
              <a:t>CREDITS: This presentation template was created by </a:t>
            </a:r>
            <a:r>
              <a:rPr b="1" lang="en" sz="1300">
                <a:solidFill>
                  <a:schemeClr val="lt1"/>
                </a:solidFill>
                <a:uFill>
                  <a:noFill/>
                </a:uFill>
                <a:latin typeface="Arimo"/>
                <a:ea typeface="Arimo"/>
                <a:cs typeface="Arimo"/>
                <a:sym typeface="Arimo"/>
                <a:hlinkClick r:id="rId2">
                  <a:extLst>
                    <a:ext uri="{A12FA001-AC4F-418D-AE19-62706E023703}">
                      <ahyp:hlinkClr val="tx"/>
                    </a:ext>
                  </a:extLst>
                </a:hlinkClick>
              </a:rPr>
              <a:t>Slidesgo</a:t>
            </a:r>
            <a:r>
              <a:rPr lang="en" sz="1300">
                <a:solidFill>
                  <a:schemeClr val="lt1"/>
                </a:solidFill>
                <a:latin typeface="Arimo"/>
                <a:ea typeface="Arimo"/>
                <a:cs typeface="Arimo"/>
                <a:sym typeface="Arimo"/>
              </a:rPr>
              <a:t>, including icons by </a:t>
            </a:r>
            <a:r>
              <a:rPr b="1" lang="en" sz="1300">
                <a:solidFill>
                  <a:schemeClr val="lt1"/>
                </a:solidFill>
                <a:uFill>
                  <a:noFill/>
                </a:uFill>
                <a:latin typeface="Arimo"/>
                <a:ea typeface="Arimo"/>
                <a:cs typeface="Arimo"/>
                <a:sym typeface="Arimo"/>
                <a:hlinkClick r:id="rId3">
                  <a:extLst>
                    <a:ext uri="{A12FA001-AC4F-418D-AE19-62706E023703}">
                      <ahyp:hlinkClr val="tx"/>
                    </a:ext>
                  </a:extLst>
                </a:hlinkClick>
              </a:rPr>
              <a:t>Flaticon</a:t>
            </a:r>
            <a:r>
              <a:rPr lang="en" sz="1300">
                <a:solidFill>
                  <a:schemeClr val="lt1"/>
                </a:solidFill>
                <a:latin typeface="Arimo"/>
                <a:ea typeface="Arimo"/>
                <a:cs typeface="Arimo"/>
                <a:sym typeface="Arimo"/>
              </a:rPr>
              <a:t>, infographics &amp; images by </a:t>
            </a:r>
            <a:r>
              <a:rPr b="1" lang="en" sz="1300">
                <a:solidFill>
                  <a:schemeClr val="lt1"/>
                </a:solidFill>
                <a:uFill>
                  <a:noFill/>
                </a:uFill>
                <a:latin typeface="Arimo"/>
                <a:ea typeface="Arimo"/>
                <a:cs typeface="Arimo"/>
                <a:sym typeface="Arimo"/>
                <a:hlinkClick r:id="rId4">
                  <a:extLst>
                    <a:ext uri="{A12FA001-AC4F-418D-AE19-62706E023703}">
                      <ahyp:hlinkClr val="tx"/>
                    </a:ext>
                  </a:extLst>
                </a:hlinkClick>
              </a:rPr>
              <a:t>Freepik</a:t>
            </a:r>
            <a:endParaRPr b="1" sz="1300">
              <a:solidFill>
                <a:schemeClr val="lt1"/>
              </a:solidFill>
              <a:latin typeface="Arimo"/>
              <a:ea typeface="Arimo"/>
              <a:cs typeface="Arimo"/>
              <a:sym typeface="Arimo"/>
            </a:endParaRPr>
          </a:p>
        </p:txBody>
      </p:sp>
      <p:sp>
        <p:nvSpPr>
          <p:cNvPr id="4220" name="Google Shape;4220;p2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1" name="Google Shape;4221;p25"/>
          <p:cNvGrpSpPr/>
          <p:nvPr/>
        </p:nvGrpSpPr>
        <p:grpSpPr>
          <a:xfrm>
            <a:off x="7892125" y="4717594"/>
            <a:ext cx="1077300" cy="315300"/>
            <a:chOff x="4414350" y="4673200"/>
            <a:chExt cx="1077300" cy="315300"/>
          </a:xfrm>
        </p:grpSpPr>
        <p:sp>
          <p:nvSpPr>
            <p:cNvPr id="4222" name="Google Shape;4222;p2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5" name="Google Shape;4225;p25"/>
          <p:cNvGrpSpPr/>
          <p:nvPr/>
        </p:nvGrpSpPr>
        <p:grpSpPr>
          <a:xfrm>
            <a:off x="215450" y="125575"/>
            <a:ext cx="315300" cy="1105725"/>
            <a:chOff x="215450" y="125575"/>
            <a:chExt cx="315300" cy="1105725"/>
          </a:xfrm>
        </p:grpSpPr>
        <p:sp>
          <p:nvSpPr>
            <p:cNvPr id="4226" name="Google Shape;4226;p2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229" name="Shape 4229"/>
        <p:cNvGrpSpPr/>
        <p:nvPr/>
      </p:nvGrpSpPr>
      <p:grpSpPr>
        <a:xfrm>
          <a:off x="0" y="0"/>
          <a:ext cx="0" cy="0"/>
          <a:chOff x="0" y="0"/>
          <a:chExt cx="0" cy="0"/>
        </a:xfrm>
      </p:grpSpPr>
      <p:grpSp>
        <p:nvGrpSpPr>
          <p:cNvPr id="4230" name="Google Shape;4230;p26"/>
          <p:cNvGrpSpPr/>
          <p:nvPr/>
        </p:nvGrpSpPr>
        <p:grpSpPr>
          <a:xfrm>
            <a:off x="5" y="18"/>
            <a:ext cx="9145429" cy="5143588"/>
            <a:chOff x="238125" y="848600"/>
            <a:chExt cx="7143750" cy="4017800"/>
          </a:xfrm>
        </p:grpSpPr>
        <p:sp>
          <p:nvSpPr>
            <p:cNvPr id="4231" name="Google Shape;4231;p2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7" name="Google Shape;4407;p26"/>
          <p:cNvGrpSpPr/>
          <p:nvPr/>
        </p:nvGrpSpPr>
        <p:grpSpPr>
          <a:xfrm flipH="1">
            <a:off x="215450" y="3870225"/>
            <a:ext cx="315300" cy="1105725"/>
            <a:chOff x="215450" y="125575"/>
            <a:chExt cx="315300" cy="1105725"/>
          </a:xfrm>
        </p:grpSpPr>
        <p:sp>
          <p:nvSpPr>
            <p:cNvPr id="4408" name="Google Shape;4408;p2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1" name="Google Shape;4411;p26"/>
          <p:cNvGrpSpPr/>
          <p:nvPr/>
        </p:nvGrpSpPr>
        <p:grpSpPr>
          <a:xfrm flipH="1">
            <a:off x="8606882" y="125575"/>
            <a:ext cx="315300" cy="1105725"/>
            <a:chOff x="215450" y="125575"/>
            <a:chExt cx="315300" cy="1105725"/>
          </a:xfrm>
        </p:grpSpPr>
        <p:sp>
          <p:nvSpPr>
            <p:cNvPr id="4412" name="Google Shape;4412;p2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415" name="Shape 4415"/>
        <p:cNvGrpSpPr/>
        <p:nvPr/>
      </p:nvGrpSpPr>
      <p:grpSpPr>
        <a:xfrm>
          <a:off x="0" y="0"/>
          <a:ext cx="0" cy="0"/>
          <a:chOff x="0" y="0"/>
          <a:chExt cx="0" cy="0"/>
        </a:xfrm>
      </p:grpSpPr>
      <p:grpSp>
        <p:nvGrpSpPr>
          <p:cNvPr id="4416" name="Google Shape;4416;p27"/>
          <p:cNvGrpSpPr/>
          <p:nvPr/>
        </p:nvGrpSpPr>
        <p:grpSpPr>
          <a:xfrm>
            <a:off x="5" y="18"/>
            <a:ext cx="9145429" cy="5143588"/>
            <a:chOff x="238125" y="848600"/>
            <a:chExt cx="7143750" cy="4017800"/>
          </a:xfrm>
        </p:grpSpPr>
        <p:sp>
          <p:nvSpPr>
            <p:cNvPr id="4417" name="Google Shape;4417;p2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2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2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2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2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2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2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2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2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3" name="Google Shape;4593;p27"/>
          <p:cNvGrpSpPr/>
          <p:nvPr/>
        </p:nvGrpSpPr>
        <p:grpSpPr>
          <a:xfrm>
            <a:off x="7892125" y="4717594"/>
            <a:ext cx="1077300" cy="315300"/>
            <a:chOff x="4414350" y="4673200"/>
            <a:chExt cx="1077300" cy="315300"/>
          </a:xfrm>
        </p:grpSpPr>
        <p:sp>
          <p:nvSpPr>
            <p:cNvPr id="4594" name="Google Shape;4594;p2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7" name="Google Shape;4597;p27"/>
          <p:cNvGrpSpPr/>
          <p:nvPr/>
        </p:nvGrpSpPr>
        <p:grpSpPr>
          <a:xfrm>
            <a:off x="215450" y="125575"/>
            <a:ext cx="315300" cy="1105725"/>
            <a:chOff x="215450" y="125575"/>
            <a:chExt cx="315300" cy="1105725"/>
          </a:xfrm>
        </p:grpSpPr>
        <p:sp>
          <p:nvSpPr>
            <p:cNvPr id="4598" name="Google Shape;4598;p2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7" name="Shape 387"/>
        <p:cNvGrpSpPr/>
        <p:nvPr/>
      </p:nvGrpSpPr>
      <p:grpSpPr>
        <a:xfrm>
          <a:off x="0" y="0"/>
          <a:ext cx="0" cy="0"/>
          <a:chOff x="0" y="0"/>
          <a:chExt cx="0" cy="0"/>
        </a:xfrm>
      </p:grpSpPr>
      <p:grpSp>
        <p:nvGrpSpPr>
          <p:cNvPr id="388" name="Google Shape;388;p4"/>
          <p:cNvGrpSpPr/>
          <p:nvPr/>
        </p:nvGrpSpPr>
        <p:grpSpPr>
          <a:xfrm>
            <a:off x="5" y="18"/>
            <a:ext cx="9145429" cy="5143588"/>
            <a:chOff x="238125" y="848600"/>
            <a:chExt cx="7143750" cy="4017800"/>
          </a:xfrm>
        </p:grpSpPr>
        <p:sp>
          <p:nvSpPr>
            <p:cNvPr id="389" name="Google Shape;389;p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4"/>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566" name="Google Shape;566;p4"/>
          <p:cNvSpPr txBox="1"/>
          <p:nvPr>
            <p:ph idx="1" type="body"/>
          </p:nvPr>
        </p:nvSpPr>
        <p:spPr>
          <a:xfrm>
            <a:off x="716900" y="1204249"/>
            <a:ext cx="7704000" cy="365700"/>
          </a:xfrm>
          <a:prstGeom prst="rect">
            <a:avLst/>
          </a:prstGeom>
        </p:spPr>
        <p:txBody>
          <a:bodyPr anchorCtr="0" anchor="ctr"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sz="1100"/>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
        <p:nvSpPr>
          <p:cNvPr id="567" name="Google Shape;567;p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4"/>
          <p:cNvGrpSpPr/>
          <p:nvPr/>
        </p:nvGrpSpPr>
        <p:grpSpPr>
          <a:xfrm>
            <a:off x="215450" y="125575"/>
            <a:ext cx="315300" cy="1105725"/>
            <a:chOff x="215450" y="125575"/>
            <a:chExt cx="315300" cy="1105725"/>
          </a:xfrm>
        </p:grpSpPr>
        <p:sp>
          <p:nvSpPr>
            <p:cNvPr id="569" name="Google Shape;569;p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4"/>
          <p:cNvGrpSpPr/>
          <p:nvPr/>
        </p:nvGrpSpPr>
        <p:grpSpPr>
          <a:xfrm>
            <a:off x="8639400" y="3870225"/>
            <a:ext cx="315300" cy="1105725"/>
            <a:chOff x="215450" y="125575"/>
            <a:chExt cx="315300" cy="1105725"/>
          </a:xfrm>
        </p:grpSpPr>
        <p:sp>
          <p:nvSpPr>
            <p:cNvPr id="573" name="Google Shape;573;p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6" name="Shape 576"/>
        <p:cNvGrpSpPr/>
        <p:nvPr/>
      </p:nvGrpSpPr>
      <p:grpSpPr>
        <a:xfrm>
          <a:off x="0" y="0"/>
          <a:ext cx="0" cy="0"/>
          <a:chOff x="0" y="0"/>
          <a:chExt cx="0" cy="0"/>
        </a:xfrm>
      </p:grpSpPr>
      <p:grpSp>
        <p:nvGrpSpPr>
          <p:cNvPr id="577" name="Google Shape;577;p5"/>
          <p:cNvGrpSpPr/>
          <p:nvPr/>
        </p:nvGrpSpPr>
        <p:grpSpPr>
          <a:xfrm>
            <a:off x="5" y="18"/>
            <a:ext cx="9145429" cy="5143588"/>
            <a:chOff x="238125" y="848600"/>
            <a:chExt cx="7143750" cy="4017800"/>
          </a:xfrm>
        </p:grpSpPr>
        <p:sp>
          <p:nvSpPr>
            <p:cNvPr id="578" name="Google Shape;578;p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5"/>
          <p:cNvSpPr txBox="1"/>
          <p:nvPr>
            <p:ph type="title"/>
          </p:nvPr>
        </p:nvSpPr>
        <p:spPr>
          <a:xfrm>
            <a:off x="1336786" y="2505179"/>
            <a:ext cx="2968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5" name="Google Shape;755;p5"/>
          <p:cNvSpPr txBox="1"/>
          <p:nvPr>
            <p:ph idx="2" type="title"/>
          </p:nvPr>
        </p:nvSpPr>
        <p:spPr>
          <a:xfrm>
            <a:off x="4838864" y="2505179"/>
            <a:ext cx="2968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6" name="Google Shape;756;p5"/>
          <p:cNvSpPr txBox="1"/>
          <p:nvPr>
            <p:ph idx="1" type="subTitle"/>
          </p:nvPr>
        </p:nvSpPr>
        <p:spPr>
          <a:xfrm>
            <a:off x="4838864" y="2874202"/>
            <a:ext cx="29688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7" name="Google Shape;757;p5"/>
          <p:cNvSpPr txBox="1"/>
          <p:nvPr>
            <p:ph idx="3" type="subTitle"/>
          </p:nvPr>
        </p:nvSpPr>
        <p:spPr>
          <a:xfrm>
            <a:off x="1336336" y="2874202"/>
            <a:ext cx="29697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8" name="Google Shape;758;p5"/>
          <p:cNvSpPr/>
          <p:nvPr/>
        </p:nvSpPr>
        <p:spPr>
          <a:xfrm>
            <a:off x="7114379" y="4747621"/>
            <a:ext cx="111863" cy="48162"/>
          </a:xfrm>
          <a:custGeom>
            <a:rect b="b" l="l" r="r" t="t"/>
            <a:pathLst>
              <a:path extrusionOk="0" fill="none" h="1277" w="2966">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
          <p:cNvSpPr/>
          <p:nvPr/>
        </p:nvSpPr>
        <p:spPr>
          <a:xfrm>
            <a:off x="6344360" y="4890557"/>
            <a:ext cx="21988" cy="66567"/>
          </a:xfrm>
          <a:custGeom>
            <a:rect b="b" l="l" r="r" t="t"/>
            <a:pathLst>
              <a:path extrusionOk="0" fill="none" h="1765" w="583">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1" name="Google Shape;761;p5"/>
          <p:cNvGrpSpPr/>
          <p:nvPr/>
        </p:nvGrpSpPr>
        <p:grpSpPr>
          <a:xfrm>
            <a:off x="215450" y="125575"/>
            <a:ext cx="315300" cy="1105725"/>
            <a:chOff x="215450" y="125575"/>
            <a:chExt cx="315300" cy="1105725"/>
          </a:xfrm>
        </p:grpSpPr>
        <p:sp>
          <p:nvSpPr>
            <p:cNvPr id="762" name="Google Shape;762;p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5"/>
          <p:cNvGrpSpPr/>
          <p:nvPr/>
        </p:nvGrpSpPr>
        <p:grpSpPr>
          <a:xfrm>
            <a:off x="8606882" y="125575"/>
            <a:ext cx="315300" cy="1105725"/>
            <a:chOff x="215450" y="125575"/>
            <a:chExt cx="315300" cy="1105725"/>
          </a:xfrm>
        </p:grpSpPr>
        <p:sp>
          <p:nvSpPr>
            <p:cNvPr id="766" name="Google Shape;766;p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5"/>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0" name="Shape 770"/>
        <p:cNvGrpSpPr/>
        <p:nvPr/>
      </p:nvGrpSpPr>
      <p:grpSpPr>
        <a:xfrm>
          <a:off x="0" y="0"/>
          <a:ext cx="0" cy="0"/>
          <a:chOff x="0" y="0"/>
          <a:chExt cx="0" cy="0"/>
        </a:xfrm>
      </p:grpSpPr>
      <p:grpSp>
        <p:nvGrpSpPr>
          <p:cNvPr id="771" name="Google Shape;771;p6"/>
          <p:cNvGrpSpPr/>
          <p:nvPr/>
        </p:nvGrpSpPr>
        <p:grpSpPr>
          <a:xfrm>
            <a:off x="5" y="18"/>
            <a:ext cx="9145429" cy="5143588"/>
            <a:chOff x="238125" y="848600"/>
            <a:chExt cx="7143750" cy="4017800"/>
          </a:xfrm>
        </p:grpSpPr>
        <p:sp>
          <p:nvSpPr>
            <p:cNvPr id="772" name="Google Shape;772;p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6"/>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949" name="Google Shape;949;p6"/>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6"/>
          <p:cNvGrpSpPr/>
          <p:nvPr/>
        </p:nvGrpSpPr>
        <p:grpSpPr>
          <a:xfrm>
            <a:off x="8606875" y="114075"/>
            <a:ext cx="315300" cy="1105725"/>
            <a:chOff x="215450" y="125575"/>
            <a:chExt cx="315300" cy="1105725"/>
          </a:xfrm>
        </p:grpSpPr>
        <p:sp>
          <p:nvSpPr>
            <p:cNvPr id="951" name="Google Shape;951;p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6"/>
          <p:cNvGrpSpPr/>
          <p:nvPr/>
        </p:nvGrpSpPr>
        <p:grpSpPr>
          <a:xfrm>
            <a:off x="220000" y="3870225"/>
            <a:ext cx="315300" cy="1105725"/>
            <a:chOff x="215450" y="125575"/>
            <a:chExt cx="315300" cy="1105725"/>
          </a:xfrm>
        </p:grpSpPr>
        <p:sp>
          <p:nvSpPr>
            <p:cNvPr id="955" name="Google Shape;955;p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8" name="Shape 958"/>
        <p:cNvGrpSpPr/>
        <p:nvPr/>
      </p:nvGrpSpPr>
      <p:grpSpPr>
        <a:xfrm>
          <a:off x="0" y="0"/>
          <a:ext cx="0" cy="0"/>
          <a:chOff x="0" y="0"/>
          <a:chExt cx="0" cy="0"/>
        </a:xfrm>
      </p:grpSpPr>
      <p:grpSp>
        <p:nvGrpSpPr>
          <p:cNvPr id="959" name="Google Shape;959;p7"/>
          <p:cNvGrpSpPr/>
          <p:nvPr/>
        </p:nvGrpSpPr>
        <p:grpSpPr>
          <a:xfrm>
            <a:off x="5" y="18"/>
            <a:ext cx="9145429" cy="5143588"/>
            <a:chOff x="238125" y="848600"/>
            <a:chExt cx="7143750" cy="4017800"/>
          </a:xfrm>
        </p:grpSpPr>
        <p:sp>
          <p:nvSpPr>
            <p:cNvPr id="960" name="Google Shape;960;p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7"/>
          <p:cNvSpPr txBox="1"/>
          <p:nvPr>
            <p:ph idx="1" type="body"/>
          </p:nvPr>
        </p:nvSpPr>
        <p:spPr>
          <a:xfrm>
            <a:off x="758250" y="1669800"/>
            <a:ext cx="46095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1137" name="Google Shape;1137;p7"/>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38" name="Google Shape;1138;p7"/>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7"/>
          <p:cNvGrpSpPr/>
          <p:nvPr/>
        </p:nvGrpSpPr>
        <p:grpSpPr>
          <a:xfrm>
            <a:off x="218263" y="3870225"/>
            <a:ext cx="315300" cy="1105725"/>
            <a:chOff x="215450" y="125575"/>
            <a:chExt cx="315300" cy="1105725"/>
          </a:xfrm>
        </p:grpSpPr>
        <p:sp>
          <p:nvSpPr>
            <p:cNvPr id="1140" name="Google Shape;1140;p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7"/>
          <p:cNvGrpSpPr/>
          <p:nvPr/>
        </p:nvGrpSpPr>
        <p:grpSpPr>
          <a:xfrm>
            <a:off x="7892125" y="125554"/>
            <a:ext cx="1077300" cy="315300"/>
            <a:chOff x="4414350" y="4673200"/>
            <a:chExt cx="1077300" cy="315300"/>
          </a:xfrm>
        </p:grpSpPr>
        <p:sp>
          <p:nvSpPr>
            <p:cNvPr id="1144" name="Google Shape;1144;p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7" name="Shape 1147"/>
        <p:cNvGrpSpPr/>
        <p:nvPr/>
      </p:nvGrpSpPr>
      <p:grpSpPr>
        <a:xfrm>
          <a:off x="0" y="0"/>
          <a:ext cx="0" cy="0"/>
          <a:chOff x="0" y="0"/>
          <a:chExt cx="0" cy="0"/>
        </a:xfrm>
      </p:grpSpPr>
      <p:grpSp>
        <p:nvGrpSpPr>
          <p:cNvPr id="1148" name="Google Shape;1148;p8"/>
          <p:cNvGrpSpPr/>
          <p:nvPr/>
        </p:nvGrpSpPr>
        <p:grpSpPr>
          <a:xfrm>
            <a:off x="5" y="18"/>
            <a:ext cx="9145429" cy="5143588"/>
            <a:chOff x="238125" y="848600"/>
            <a:chExt cx="7143750" cy="4017800"/>
          </a:xfrm>
        </p:grpSpPr>
        <p:sp>
          <p:nvSpPr>
            <p:cNvPr id="1149" name="Google Shape;1149;p8"/>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5" name="Google Shape;1325;p8"/>
          <p:cNvSpPr txBox="1"/>
          <p:nvPr>
            <p:ph type="title"/>
          </p:nvPr>
        </p:nvSpPr>
        <p:spPr>
          <a:xfrm>
            <a:off x="713250" y="1460400"/>
            <a:ext cx="7717500" cy="22227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26" name="Google Shape;1326;p8"/>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7" name="Google Shape;1327;p8"/>
          <p:cNvGrpSpPr/>
          <p:nvPr/>
        </p:nvGrpSpPr>
        <p:grpSpPr>
          <a:xfrm>
            <a:off x="8606882" y="3870225"/>
            <a:ext cx="315300" cy="1105725"/>
            <a:chOff x="215450" y="125575"/>
            <a:chExt cx="315300" cy="1105725"/>
          </a:xfrm>
        </p:grpSpPr>
        <p:sp>
          <p:nvSpPr>
            <p:cNvPr id="1328" name="Google Shape;1328;p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8"/>
          <p:cNvGrpSpPr/>
          <p:nvPr/>
        </p:nvGrpSpPr>
        <p:grpSpPr>
          <a:xfrm>
            <a:off x="215450" y="125575"/>
            <a:ext cx="315300" cy="1105725"/>
            <a:chOff x="215450" y="125575"/>
            <a:chExt cx="315300" cy="1105725"/>
          </a:xfrm>
        </p:grpSpPr>
        <p:sp>
          <p:nvSpPr>
            <p:cNvPr id="1332" name="Google Shape;1332;p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35" name="Shape 1335"/>
        <p:cNvGrpSpPr/>
        <p:nvPr/>
      </p:nvGrpSpPr>
      <p:grpSpPr>
        <a:xfrm>
          <a:off x="0" y="0"/>
          <a:ext cx="0" cy="0"/>
          <a:chOff x="0" y="0"/>
          <a:chExt cx="0" cy="0"/>
        </a:xfrm>
      </p:grpSpPr>
      <p:grpSp>
        <p:nvGrpSpPr>
          <p:cNvPr id="1336" name="Google Shape;1336;p9"/>
          <p:cNvGrpSpPr/>
          <p:nvPr/>
        </p:nvGrpSpPr>
        <p:grpSpPr>
          <a:xfrm>
            <a:off x="5" y="18"/>
            <a:ext cx="9145429" cy="5143588"/>
            <a:chOff x="238125" y="848600"/>
            <a:chExt cx="7143750" cy="4017800"/>
          </a:xfrm>
        </p:grpSpPr>
        <p:sp>
          <p:nvSpPr>
            <p:cNvPr id="1337" name="Google Shape;1337;p9"/>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9"/>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9"/>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9"/>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9"/>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9"/>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9"/>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9"/>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9"/>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9"/>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9"/>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9"/>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9"/>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9"/>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9"/>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9"/>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9"/>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9"/>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9"/>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9"/>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9"/>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9"/>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9"/>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9"/>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9"/>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9"/>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9"/>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9"/>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9"/>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9"/>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9"/>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9"/>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9"/>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9"/>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9"/>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9"/>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9"/>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9"/>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9"/>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9"/>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9"/>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9"/>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9"/>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9"/>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9"/>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9"/>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9"/>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9"/>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9"/>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9"/>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9"/>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9"/>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9"/>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9"/>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9"/>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9"/>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9"/>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9"/>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9"/>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9"/>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9"/>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9"/>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9"/>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9"/>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9"/>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9"/>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9"/>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9"/>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9"/>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9"/>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9"/>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9"/>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9"/>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9"/>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9"/>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9"/>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9"/>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9"/>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9"/>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9"/>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9"/>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9"/>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9"/>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9"/>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9"/>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9"/>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9"/>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9"/>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9"/>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9"/>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9"/>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9"/>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9"/>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9"/>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9"/>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9"/>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9"/>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9"/>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9"/>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9"/>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9"/>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9"/>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9"/>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9"/>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9"/>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9"/>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9"/>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9"/>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9"/>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9"/>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9"/>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9"/>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9"/>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9"/>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9"/>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9"/>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9"/>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9"/>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9"/>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9"/>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9"/>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9"/>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9"/>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9"/>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9"/>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9"/>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9"/>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9"/>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9"/>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9"/>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9"/>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9"/>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9"/>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9"/>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9"/>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9"/>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9"/>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9"/>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9"/>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9"/>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9"/>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9"/>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9"/>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9"/>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9"/>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9"/>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9"/>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9"/>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9"/>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9"/>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9"/>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9"/>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9"/>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9"/>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9"/>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9"/>
          <p:cNvSpPr txBox="1"/>
          <p:nvPr>
            <p:ph type="title"/>
          </p:nvPr>
        </p:nvSpPr>
        <p:spPr>
          <a:xfrm>
            <a:off x="1355250" y="1702502"/>
            <a:ext cx="6433500" cy="82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4" name="Google Shape;1514;p9"/>
          <p:cNvSpPr txBox="1"/>
          <p:nvPr>
            <p:ph idx="1" type="subTitle"/>
          </p:nvPr>
        </p:nvSpPr>
        <p:spPr>
          <a:xfrm>
            <a:off x="1355250" y="2526598"/>
            <a:ext cx="64335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515" name="Google Shape;1515;p9"/>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6" name="Google Shape;1516;p9"/>
          <p:cNvGrpSpPr/>
          <p:nvPr/>
        </p:nvGrpSpPr>
        <p:grpSpPr>
          <a:xfrm>
            <a:off x="8606882" y="125575"/>
            <a:ext cx="315300" cy="1105725"/>
            <a:chOff x="215450" y="125575"/>
            <a:chExt cx="315300" cy="1105725"/>
          </a:xfrm>
        </p:grpSpPr>
        <p:sp>
          <p:nvSpPr>
            <p:cNvPr id="1517" name="Google Shape;1517;p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9"/>
          <p:cNvGrpSpPr/>
          <p:nvPr/>
        </p:nvGrpSpPr>
        <p:grpSpPr>
          <a:xfrm>
            <a:off x="174575" y="4704094"/>
            <a:ext cx="1077300" cy="315300"/>
            <a:chOff x="4414350" y="4673200"/>
            <a:chExt cx="1077300" cy="315300"/>
          </a:xfrm>
        </p:grpSpPr>
        <p:sp>
          <p:nvSpPr>
            <p:cNvPr id="1521" name="Google Shape;1521;p9"/>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9"/>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9"/>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4" name="Shape 1524"/>
        <p:cNvGrpSpPr/>
        <p:nvPr/>
      </p:nvGrpSpPr>
      <p:grpSpPr>
        <a:xfrm>
          <a:off x="0" y="0"/>
          <a:ext cx="0" cy="0"/>
          <a:chOff x="0" y="0"/>
          <a:chExt cx="0" cy="0"/>
        </a:xfrm>
      </p:grpSpPr>
      <p:sp>
        <p:nvSpPr>
          <p:cNvPr id="1525" name="Google Shape;1525;p10"/>
          <p:cNvSpPr txBox="1"/>
          <p:nvPr>
            <p:ph type="title"/>
          </p:nvPr>
        </p:nvSpPr>
        <p:spPr>
          <a:xfrm>
            <a:off x="4073425" y="2183850"/>
            <a:ext cx="4357500" cy="2408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26" name="Google Shape;1526;p10"/>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10"/>
          <p:cNvGrpSpPr/>
          <p:nvPr/>
        </p:nvGrpSpPr>
        <p:grpSpPr>
          <a:xfrm>
            <a:off x="215450" y="125575"/>
            <a:ext cx="315300" cy="1105725"/>
            <a:chOff x="215450" y="125575"/>
            <a:chExt cx="315300" cy="1105725"/>
          </a:xfrm>
        </p:grpSpPr>
        <p:sp>
          <p:nvSpPr>
            <p:cNvPr id="1528" name="Google Shape;1528;p1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10"/>
          <p:cNvGrpSpPr/>
          <p:nvPr/>
        </p:nvGrpSpPr>
        <p:grpSpPr>
          <a:xfrm>
            <a:off x="8606882" y="125575"/>
            <a:ext cx="315300" cy="1105725"/>
            <a:chOff x="215450" y="125575"/>
            <a:chExt cx="315300" cy="1105725"/>
          </a:xfrm>
        </p:grpSpPr>
        <p:sp>
          <p:nvSpPr>
            <p:cNvPr id="1532" name="Google Shape;1532;p1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Font typeface="Days One"/>
              <a:buNone/>
              <a:defRPr sz="3000">
                <a:solidFill>
                  <a:schemeClr val="lt1"/>
                </a:solidFill>
                <a:latin typeface="Days One"/>
                <a:ea typeface="Days One"/>
                <a:cs typeface="Days One"/>
                <a:sym typeface="Days On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1pPr>
            <a:lvl2pPr indent="-323850" lvl="1" marL="9144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2pPr>
            <a:lvl3pPr indent="-323850" lvl="2" marL="13716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3pPr>
            <a:lvl4pPr indent="-323850" lvl="3" marL="18288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4pPr>
            <a:lvl5pPr indent="-323850" lvl="4" marL="22860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5pPr>
            <a:lvl6pPr indent="-323850" lvl="5" marL="27432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6pPr>
            <a:lvl7pPr indent="-323850" lvl="6" marL="32004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7pPr>
            <a:lvl8pPr indent="-323850" lvl="7" marL="36576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8pPr>
            <a:lvl9pPr indent="-323850" lvl="8" marL="41148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4" name="Shape 4604"/>
        <p:cNvGrpSpPr/>
        <p:nvPr/>
      </p:nvGrpSpPr>
      <p:grpSpPr>
        <a:xfrm>
          <a:off x="0" y="0"/>
          <a:ext cx="0" cy="0"/>
          <a:chOff x="0" y="0"/>
          <a:chExt cx="0" cy="0"/>
        </a:xfrm>
      </p:grpSpPr>
      <p:grpSp>
        <p:nvGrpSpPr>
          <p:cNvPr id="4605" name="Google Shape;4605;p28"/>
          <p:cNvGrpSpPr/>
          <p:nvPr/>
        </p:nvGrpSpPr>
        <p:grpSpPr>
          <a:xfrm rot="-900096">
            <a:off x="5408527" y="4619848"/>
            <a:ext cx="4245832" cy="329953"/>
            <a:chOff x="3910484" y="4362261"/>
            <a:chExt cx="4056908" cy="315300"/>
          </a:xfrm>
        </p:grpSpPr>
        <p:sp>
          <p:nvSpPr>
            <p:cNvPr id="4606" name="Google Shape;4606;p28"/>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8"/>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TC2006B</a:t>
              </a:r>
              <a:endParaRPr sz="1300">
                <a:solidFill>
                  <a:schemeClr val="dk1"/>
                </a:solidFill>
                <a:latin typeface="Days One"/>
                <a:ea typeface="Days One"/>
                <a:cs typeface="Days One"/>
                <a:sym typeface="Days One"/>
              </a:endParaRPr>
            </a:p>
          </p:txBody>
        </p:sp>
        <p:sp>
          <p:nvSpPr>
            <p:cNvPr id="4608" name="Google Shape;4608;p28"/>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9" name="Google Shape;4609;p28"/>
          <p:cNvSpPr txBox="1"/>
          <p:nvPr>
            <p:ph type="ctrTitle"/>
          </p:nvPr>
        </p:nvSpPr>
        <p:spPr>
          <a:xfrm>
            <a:off x="828150" y="1616894"/>
            <a:ext cx="7487700" cy="14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Proyecto OMI</a:t>
            </a:r>
            <a:r>
              <a:rPr lang="en"/>
              <a:t> </a:t>
            </a:r>
            <a:r>
              <a:rPr lang="en" sz="3500"/>
              <a:t>TC2006B</a:t>
            </a:r>
            <a:endParaRPr sz="3500"/>
          </a:p>
        </p:txBody>
      </p:sp>
      <p:sp>
        <p:nvSpPr>
          <p:cNvPr id="4610" name="Google Shape;4610;p28"/>
          <p:cNvSpPr txBox="1"/>
          <p:nvPr>
            <p:ph idx="1" type="subTitle"/>
          </p:nvPr>
        </p:nvSpPr>
        <p:spPr>
          <a:xfrm>
            <a:off x="2683500" y="316090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4</a:t>
            </a:r>
            <a:endParaRPr/>
          </a:p>
        </p:txBody>
      </p:sp>
      <p:grpSp>
        <p:nvGrpSpPr>
          <p:cNvPr id="4611" name="Google Shape;4611;p28"/>
          <p:cNvGrpSpPr/>
          <p:nvPr/>
        </p:nvGrpSpPr>
        <p:grpSpPr>
          <a:xfrm rot="-900096">
            <a:off x="-772498" y="88586"/>
            <a:ext cx="4245832" cy="329953"/>
            <a:chOff x="3910484" y="4362261"/>
            <a:chExt cx="4056908" cy="315300"/>
          </a:xfrm>
        </p:grpSpPr>
        <p:sp>
          <p:nvSpPr>
            <p:cNvPr id="4612" name="Google Shape;4612;p28"/>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8"/>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TC2006B</a:t>
              </a:r>
              <a:endParaRPr sz="1300">
                <a:solidFill>
                  <a:schemeClr val="dk1"/>
                </a:solidFill>
                <a:latin typeface="Days One"/>
                <a:ea typeface="Days One"/>
                <a:cs typeface="Days One"/>
                <a:sym typeface="Days One"/>
              </a:endParaRPr>
            </a:p>
          </p:txBody>
        </p:sp>
        <p:sp>
          <p:nvSpPr>
            <p:cNvPr id="4614" name="Google Shape;4614;p28"/>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7" name="Shape 4707"/>
        <p:cNvGrpSpPr/>
        <p:nvPr/>
      </p:nvGrpSpPr>
      <p:grpSpPr>
        <a:xfrm>
          <a:off x="0" y="0"/>
          <a:ext cx="0" cy="0"/>
          <a:chOff x="0" y="0"/>
          <a:chExt cx="0" cy="0"/>
        </a:xfrm>
      </p:grpSpPr>
      <p:sp>
        <p:nvSpPr>
          <p:cNvPr id="4708" name="Google Shape;4708;p37"/>
          <p:cNvSpPr/>
          <p:nvPr/>
        </p:nvSpPr>
        <p:spPr>
          <a:xfrm rot="-3136296">
            <a:off x="4487937" y="3257713"/>
            <a:ext cx="977090" cy="536157"/>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37"/>
          <p:cNvSpPr/>
          <p:nvPr/>
        </p:nvSpPr>
        <p:spPr>
          <a:xfrm rot="-3136296">
            <a:off x="612962" y="3257713"/>
            <a:ext cx="977090" cy="536157"/>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37"/>
          <p:cNvSpPr/>
          <p:nvPr/>
        </p:nvSpPr>
        <p:spPr>
          <a:xfrm rot="-3136296">
            <a:off x="4487937" y="1726813"/>
            <a:ext cx="977090" cy="536157"/>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37"/>
          <p:cNvSpPr/>
          <p:nvPr/>
        </p:nvSpPr>
        <p:spPr>
          <a:xfrm rot="-3136296">
            <a:off x="612937" y="1726813"/>
            <a:ext cx="977090" cy="536157"/>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37"/>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Equipos</a:t>
            </a:r>
            <a:endParaRPr/>
          </a:p>
        </p:txBody>
      </p:sp>
      <p:sp>
        <p:nvSpPr>
          <p:cNvPr id="4713" name="Google Shape;4713;p37"/>
          <p:cNvSpPr txBox="1"/>
          <p:nvPr>
            <p:ph idx="3" type="subTitle"/>
          </p:nvPr>
        </p:nvSpPr>
        <p:spPr>
          <a:xfrm flipH="1">
            <a:off x="5414943" y="1903610"/>
            <a:ext cx="29946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$2215 USD</a:t>
            </a:r>
            <a:endParaRPr/>
          </a:p>
        </p:txBody>
      </p:sp>
      <p:sp>
        <p:nvSpPr>
          <p:cNvPr id="4714" name="Google Shape;4714;p37"/>
          <p:cNvSpPr txBox="1"/>
          <p:nvPr>
            <p:ph type="title"/>
          </p:nvPr>
        </p:nvSpPr>
        <p:spPr>
          <a:xfrm>
            <a:off x="1543112" y="1537464"/>
            <a:ext cx="2994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Switches 2960</a:t>
            </a:r>
            <a:endParaRPr/>
          </a:p>
        </p:txBody>
      </p:sp>
      <p:sp>
        <p:nvSpPr>
          <p:cNvPr id="4715" name="Google Shape;4715;p37"/>
          <p:cNvSpPr txBox="1"/>
          <p:nvPr>
            <p:ph idx="1" type="subTitle"/>
          </p:nvPr>
        </p:nvSpPr>
        <p:spPr>
          <a:xfrm>
            <a:off x="1543137" y="1903603"/>
            <a:ext cx="29949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$1449 USD</a:t>
            </a:r>
            <a:endParaRPr/>
          </a:p>
        </p:txBody>
      </p:sp>
      <p:sp>
        <p:nvSpPr>
          <p:cNvPr id="4716" name="Google Shape;4716;p37"/>
          <p:cNvSpPr txBox="1"/>
          <p:nvPr>
            <p:ph idx="2" type="title"/>
          </p:nvPr>
        </p:nvSpPr>
        <p:spPr>
          <a:xfrm flipH="1">
            <a:off x="5414943" y="1537468"/>
            <a:ext cx="2994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Router 4321</a:t>
            </a:r>
            <a:endParaRPr/>
          </a:p>
        </p:txBody>
      </p:sp>
      <p:sp>
        <p:nvSpPr>
          <p:cNvPr id="4717" name="Google Shape;4717;p37"/>
          <p:cNvSpPr txBox="1"/>
          <p:nvPr>
            <p:ph idx="7" type="title"/>
          </p:nvPr>
        </p:nvSpPr>
        <p:spPr>
          <a:xfrm>
            <a:off x="1543137" y="3070574"/>
            <a:ext cx="2994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Access Point 9136</a:t>
            </a:r>
            <a:endParaRPr/>
          </a:p>
        </p:txBody>
      </p:sp>
      <p:sp>
        <p:nvSpPr>
          <p:cNvPr id="4718" name="Google Shape;4718;p37"/>
          <p:cNvSpPr txBox="1"/>
          <p:nvPr>
            <p:ph idx="8" type="subTitle"/>
          </p:nvPr>
        </p:nvSpPr>
        <p:spPr>
          <a:xfrm>
            <a:off x="1542849" y="3707351"/>
            <a:ext cx="29955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$2551 USD</a:t>
            </a:r>
            <a:endParaRPr/>
          </a:p>
        </p:txBody>
      </p:sp>
      <p:sp>
        <p:nvSpPr>
          <p:cNvPr id="4719" name="Google Shape;4719;p37"/>
          <p:cNvSpPr txBox="1"/>
          <p:nvPr>
            <p:ph idx="9" type="title"/>
          </p:nvPr>
        </p:nvSpPr>
        <p:spPr>
          <a:xfrm flipH="1">
            <a:off x="5414943" y="3070574"/>
            <a:ext cx="2994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Tarjeta de Red </a:t>
            </a:r>
            <a:endParaRPr/>
          </a:p>
          <a:p>
            <a:pPr indent="0" lvl="0" marL="0" rtl="0" algn="l">
              <a:spcBef>
                <a:spcPts val="0"/>
              </a:spcBef>
              <a:spcAft>
                <a:spcPts val="0"/>
              </a:spcAft>
              <a:buNone/>
            </a:pPr>
            <a:r>
              <a:rPr lang="en"/>
              <a:t>NIM-2T</a:t>
            </a:r>
            <a:endParaRPr/>
          </a:p>
        </p:txBody>
      </p:sp>
      <p:sp>
        <p:nvSpPr>
          <p:cNvPr id="4720" name="Google Shape;4720;p37"/>
          <p:cNvSpPr txBox="1"/>
          <p:nvPr>
            <p:ph idx="13" type="subTitle"/>
          </p:nvPr>
        </p:nvSpPr>
        <p:spPr>
          <a:xfrm flipH="1">
            <a:off x="5417793" y="3707351"/>
            <a:ext cx="29946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$396 USD</a:t>
            </a:r>
            <a:endParaRPr/>
          </a:p>
        </p:txBody>
      </p:sp>
      <p:sp>
        <p:nvSpPr>
          <p:cNvPr id="4721" name="Google Shape;4721;p37"/>
          <p:cNvSpPr txBox="1"/>
          <p:nvPr>
            <p:ph idx="4" type="title"/>
          </p:nvPr>
        </p:nvSpPr>
        <p:spPr>
          <a:xfrm>
            <a:off x="734157" y="1781598"/>
            <a:ext cx="73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33</a:t>
            </a:r>
            <a:endParaRPr/>
          </a:p>
        </p:txBody>
      </p:sp>
      <p:sp>
        <p:nvSpPr>
          <p:cNvPr id="4722" name="Google Shape;4722;p37"/>
          <p:cNvSpPr txBox="1"/>
          <p:nvPr>
            <p:ph idx="14" type="title"/>
          </p:nvPr>
        </p:nvSpPr>
        <p:spPr>
          <a:xfrm>
            <a:off x="735745" y="3344247"/>
            <a:ext cx="734700" cy="3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723" name="Google Shape;4723;p37"/>
          <p:cNvSpPr txBox="1"/>
          <p:nvPr>
            <p:ph idx="5" type="title"/>
          </p:nvPr>
        </p:nvSpPr>
        <p:spPr>
          <a:xfrm flipH="1">
            <a:off x="4609132" y="1781598"/>
            <a:ext cx="734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724" name="Google Shape;4724;p37"/>
          <p:cNvSpPr txBox="1"/>
          <p:nvPr>
            <p:ph idx="15" type="title"/>
          </p:nvPr>
        </p:nvSpPr>
        <p:spPr>
          <a:xfrm flipH="1">
            <a:off x="4610719" y="3342841"/>
            <a:ext cx="734700" cy="3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nvGrpSpPr>
          <p:cNvPr id="4725" name="Google Shape;4725;p37"/>
          <p:cNvGrpSpPr/>
          <p:nvPr/>
        </p:nvGrpSpPr>
        <p:grpSpPr>
          <a:xfrm flipH="1" rot="-1130507">
            <a:off x="6029410" y="4489081"/>
            <a:ext cx="4245887" cy="329947"/>
            <a:chOff x="3910484" y="4362261"/>
            <a:chExt cx="4056908" cy="315300"/>
          </a:xfrm>
        </p:grpSpPr>
        <p:sp>
          <p:nvSpPr>
            <p:cNvPr id="4726" name="Google Shape;4726;p37"/>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37"/>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728" name="Google Shape;4728;p37"/>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9" name="Google Shape;4729;p37"/>
          <p:cNvGrpSpPr/>
          <p:nvPr/>
        </p:nvGrpSpPr>
        <p:grpSpPr>
          <a:xfrm flipH="1" rot="-1130507">
            <a:off x="-926865" y="149756"/>
            <a:ext cx="4245887" cy="329947"/>
            <a:chOff x="3910484" y="4362261"/>
            <a:chExt cx="4056908" cy="315300"/>
          </a:xfrm>
        </p:grpSpPr>
        <p:sp>
          <p:nvSpPr>
            <p:cNvPr id="4730" name="Google Shape;4730;p37"/>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37"/>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732" name="Google Shape;4732;p37"/>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6" name="Shape 4736"/>
        <p:cNvGrpSpPr/>
        <p:nvPr/>
      </p:nvGrpSpPr>
      <p:grpSpPr>
        <a:xfrm>
          <a:off x="0" y="0"/>
          <a:ext cx="0" cy="0"/>
          <a:chOff x="0" y="0"/>
          <a:chExt cx="0" cy="0"/>
        </a:xfrm>
      </p:grpSpPr>
      <p:sp>
        <p:nvSpPr>
          <p:cNvPr id="4737" name="Google Shape;4737;p38"/>
          <p:cNvSpPr txBox="1"/>
          <p:nvPr>
            <p:ph type="title"/>
          </p:nvPr>
        </p:nvSpPr>
        <p:spPr>
          <a:xfrm>
            <a:off x="515100" y="1980025"/>
            <a:ext cx="8113800" cy="133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$ 62,787 USD</a:t>
            </a:r>
            <a:endParaRPr/>
          </a:p>
        </p:txBody>
      </p:sp>
      <p:grpSp>
        <p:nvGrpSpPr>
          <p:cNvPr id="4738" name="Google Shape;4738;p38"/>
          <p:cNvGrpSpPr/>
          <p:nvPr/>
        </p:nvGrpSpPr>
        <p:grpSpPr>
          <a:xfrm flipH="1" rot="-1635329">
            <a:off x="5494479" y="4311557"/>
            <a:ext cx="4245962" cy="329951"/>
            <a:chOff x="3910484" y="4362261"/>
            <a:chExt cx="4056908" cy="315300"/>
          </a:xfrm>
        </p:grpSpPr>
        <p:sp>
          <p:nvSpPr>
            <p:cNvPr id="4739" name="Google Shape;4739;p38"/>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38"/>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741" name="Google Shape;4741;p38"/>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2" name="Google Shape;4742;p38"/>
          <p:cNvGrpSpPr/>
          <p:nvPr/>
        </p:nvGrpSpPr>
        <p:grpSpPr>
          <a:xfrm flipH="1" rot="-1635329">
            <a:off x="-641693" y="521457"/>
            <a:ext cx="4245962" cy="329951"/>
            <a:chOff x="3910484" y="4362261"/>
            <a:chExt cx="4056908" cy="315300"/>
          </a:xfrm>
        </p:grpSpPr>
        <p:sp>
          <p:nvSpPr>
            <p:cNvPr id="4743" name="Google Shape;4743;p38"/>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38"/>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745" name="Google Shape;4745;p38"/>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9" name="Shape 4749"/>
        <p:cNvGrpSpPr/>
        <p:nvPr/>
      </p:nvGrpSpPr>
      <p:grpSpPr>
        <a:xfrm>
          <a:off x="0" y="0"/>
          <a:ext cx="0" cy="0"/>
          <a:chOff x="0" y="0"/>
          <a:chExt cx="0" cy="0"/>
        </a:xfrm>
      </p:grpSpPr>
      <p:sp>
        <p:nvSpPr>
          <p:cNvPr id="4750" name="Google Shape;4750;p39"/>
          <p:cNvSpPr/>
          <p:nvPr/>
        </p:nvSpPr>
        <p:spPr>
          <a:xfrm rot="-3135878">
            <a:off x="3805353" y="1014649"/>
            <a:ext cx="1533295" cy="841111"/>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39"/>
          <p:cNvSpPr txBox="1"/>
          <p:nvPr>
            <p:ph type="title"/>
          </p:nvPr>
        </p:nvSpPr>
        <p:spPr>
          <a:xfrm>
            <a:off x="1041000" y="2670359"/>
            <a:ext cx="70620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lógico</a:t>
            </a:r>
            <a:endParaRPr/>
          </a:p>
          <a:p>
            <a:pPr indent="0" lvl="0" marL="0" rtl="0" algn="ctr">
              <a:spcBef>
                <a:spcPts val="0"/>
              </a:spcBef>
              <a:spcAft>
                <a:spcPts val="0"/>
              </a:spcAft>
              <a:buNone/>
            </a:pPr>
            <a:r>
              <a:rPr lang="en"/>
              <a:t>de la red</a:t>
            </a:r>
            <a:endParaRPr/>
          </a:p>
        </p:txBody>
      </p:sp>
      <p:sp>
        <p:nvSpPr>
          <p:cNvPr id="4752" name="Google Shape;4752;p39"/>
          <p:cNvSpPr txBox="1"/>
          <p:nvPr>
            <p:ph idx="2" type="title"/>
          </p:nvPr>
        </p:nvSpPr>
        <p:spPr>
          <a:xfrm>
            <a:off x="4114800" y="1089754"/>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753" name="Google Shape;4753;p39"/>
          <p:cNvSpPr txBox="1"/>
          <p:nvPr>
            <p:ph idx="1" type="subTitle"/>
          </p:nvPr>
        </p:nvSpPr>
        <p:spPr>
          <a:xfrm>
            <a:off x="1042350" y="4123371"/>
            <a:ext cx="7059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7" name="Shape 4757"/>
        <p:cNvGrpSpPr/>
        <p:nvPr/>
      </p:nvGrpSpPr>
      <p:grpSpPr>
        <a:xfrm>
          <a:off x="0" y="0"/>
          <a:ext cx="0" cy="0"/>
          <a:chOff x="0" y="0"/>
          <a:chExt cx="0" cy="0"/>
        </a:xfrm>
      </p:grpSpPr>
      <p:pic>
        <p:nvPicPr>
          <p:cNvPr id="4758" name="Google Shape;4758;p40"/>
          <p:cNvPicPr preferRelativeResize="0"/>
          <p:nvPr/>
        </p:nvPicPr>
        <p:blipFill rotWithShape="1">
          <a:blip r:embed="rId3">
            <a:alphaModFix/>
          </a:blip>
          <a:srcRect b="70593" l="6776" r="6905" t="5666"/>
          <a:stretch/>
        </p:blipFill>
        <p:spPr>
          <a:xfrm>
            <a:off x="118175" y="910700"/>
            <a:ext cx="8907649" cy="346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2" name="Shape 4762"/>
        <p:cNvGrpSpPr/>
        <p:nvPr/>
      </p:nvGrpSpPr>
      <p:grpSpPr>
        <a:xfrm>
          <a:off x="0" y="0"/>
          <a:ext cx="0" cy="0"/>
          <a:chOff x="0" y="0"/>
          <a:chExt cx="0" cy="0"/>
        </a:xfrm>
      </p:grpSpPr>
      <p:sp>
        <p:nvSpPr>
          <p:cNvPr id="4763" name="Google Shape;4763;p41"/>
          <p:cNvSpPr/>
          <p:nvPr/>
        </p:nvSpPr>
        <p:spPr>
          <a:xfrm rot="-3135878">
            <a:off x="3805353" y="1014649"/>
            <a:ext cx="1533295" cy="841111"/>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1"/>
          <p:cNvSpPr txBox="1"/>
          <p:nvPr>
            <p:ph type="title"/>
          </p:nvPr>
        </p:nvSpPr>
        <p:spPr>
          <a:xfrm>
            <a:off x="1041000" y="2670359"/>
            <a:ext cx="70620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físico </a:t>
            </a:r>
            <a:endParaRPr/>
          </a:p>
          <a:p>
            <a:pPr indent="0" lvl="0" marL="0" rtl="0" algn="ctr">
              <a:spcBef>
                <a:spcPts val="0"/>
              </a:spcBef>
              <a:spcAft>
                <a:spcPts val="0"/>
              </a:spcAft>
              <a:buNone/>
            </a:pPr>
            <a:r>
              <a:rPr lang="en"/>
              <a:t>de la red</a:t>
            </a:r>
            <a:endParaRPr/>
          </a:p>
        </p:txBody>
      </p:sp>
      <p:sp>
        <p:nvSpPr>
          <p:cNvPr id="4765" name="Google Shape;4765;p41"/>
          <p:cNvSpPr txBox="1"/>
          <p:nvPr>
            <p:ph idx="2" type="title"/>
          </p:nvPr>
        </p:nvSpPr>
        <p:spPr>
          <a:xfrm>
            <a:off x="4114800" y="1089754"/>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4766" name="Google Shape;4766;p41"/>
          <p:cNvSpPr txBox="1"/>
          <p:nvPr>
            <p:ph idx="1" type="subTitle"/>
          </p:nvPr>
        </p:nvSpPr>
        <p:spPr>
          <a:xfrm>
            <a:off x="1042350" y="4123371"/>
            <a:ext cx="7059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70" name="Shape 4770"/>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4" name="Shape 4774"/>
        <p:cNvGrpSpPr/>
        <p:nvPr/>
      </p:nvGrpSpPr>
      <p:grpSpPr>
        <a:xfrm>
          <a:off x="0" y="0"/>
          <a:ext cx="0" cy="0"/>
          <a:chOff x="0" y="0"/>
          <a:chExt cx="0" cy="0"/>
        </a:xfrm>
      </p:grpSpPr>
      <p:sp>
        <p:nvSpPr>
          <p:cNvPr id="4775" name="Google Shape;4775;p43"/>
          <p:cNvSpPr/>
          <p:nvPr/>
        </p:nvSpPr>
        <p:spPr>
          <a:xfrm rot="-3135878">
            <a:off x="3805353" y="1014649"/>
            <a:ext cx="1533295" cy="841111"/>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3"/>
          <p:cNvSpPr txBox="1"/>
          <p:nvPr>
            <p:ph type="title"/>
          </p:nvPr>
        </p:nvSpPr>
        <p:spPr>
          <a:xfrm>
            <a:off x="1041000" y="2670359"/>
            <a:ext cx="70620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Prueba de concepto</a:t>
            </a:r>
            <a:endParaRPr/>
          </a:p>
        </p:txBody>
      </p:sp>
      <p:sp>
        <p:nvSpPr>
          <p:cNvPr id="4777" name="Google Shape;4777;p43"/>
          <p:cNvSpPr txBox="1"/>
          <p:nvPr>
            <p:ph idx="2" type="title"/>
          </p:nvPr>
        </p:nvSpPr>
        <p:spPr>
          <a:xfrm>
            <a:off x="4114800" y="1089754"/>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4778" name="Google Shape;4778;p43"/>
          <p:cNvSpPr txBox="1"/>
          <p:nvPr>
            <p:ph idx="1" type="subTitle"/>
          </p:nvPr>
        </p:nvSpPr>
        <p:spPr>
          <a:xfrm>
            <a:off x="1042350" y="4123371"/>
            <a:ext cx="7059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2" name="Shape 4782"/>
        <p:cNvGrpSpPr/>
        <p:nvPr/>
      </p:nvGrpSpPr>
      <p:grpSpPr>
        <a:xfrm>
          <a:off x="0" y="0"/>
          <a:ext cx="0" cy="0"/>
          <a:chOff x="0" y="0"/>
          <a:chExt cx="0" cy="0"/>
        </a:xfrm>
      </p:grpSpPr>
      <p:sp>
        <p:nvSpPr>
          <p:cNvPr id="4783" name="Google Shape;4783;p44"/>
          <p:cNvSpPr txBox="1"/>
          <p:nvPr>
            <p:ph idx="1" type="body"/>
          </p:nvPr>
        </p:nvSpPr>
        <p:spPr>
          <a:xfrm>
            <a:off x="545000" y="905075"/>
            <a:ext cx="3126300" cy="406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 la prueba de concepto, realizamos pruebas de conectividad como: pings, navegación en la Web, </a:t>
            </a:r>
            <a:r>
              <a:rPr lang="en"/>
              <a:t>así</a:t>
            </a:r>
            <a:r>
              <a:rPr lang="en"/>
              <a:t> como telnets y ssh a router frontera, switch principal, switch de coaches, </a:t>
            </a:r>
            <a:r>
              <a:rPr lang="en"/>
              <a:t>así</a:t>
            </a:r>
            <a:r>
              <a:rPr lang="en"/>
              <a:t> como probar conexión a un Access Point desde nuestros </a:t>
            </a:r>
            <a:r>
              <a:rPr lang="en"/>
              <a:t>teléfonos</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Simulamos la configuración del área de Coaches, el Switch Principal y el Router Frontera en Packet Tracer.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Esto nos permitió comprobar la viabilidad del proyecto.</a:t>
            </a:r>
            <a:endParaRPr/>
          </a:p>
          <a:p>
            <a:pPr indent="0" lvl="0" marL="0" rtl="0" algn="l">
              <a:spcBef>
                <a:spcPts val="0"/>
              </a:spcBef>
              <a:spcAft>
                <a:spcPts val="0"/>
              </a:spcAft>
              <a:buClr>
                <a:schemeClr val="dk1"/>
              </a:buClr>
              <a:buSzPts val="1100"/>
              <a:buFont typeface="Arial"/>
              <a:buNone/>
            </a:pPr>
            <a:r>
              <a:t/>
            </a:r>
            <a:endParaRPr/>
          </a:p>
        </p:txBody>
      </p:sp>
      <p:pic>
        <p:nvPicPr>
          <p:cNvPr id="4784" name="Google Shape;4784;p44"/>
          <p:cNvPicPr preferRelativeResize="0"/>
          <p:nvPr/>
        </p:nvPicPr>
        <p:blipFill rotWithShape="1">
          <a:blip r:embed="rId3">
            <a:alphaModFix/>
          </a:blip>
          <a:srcRect b="0" l="12530" r="12523" t="0"/>
          <a:stretch/>
        </p:blipFill>
        <p:spPr>
          <a:xfrm>
            <a:off x="3671262" y="509202"/>
            <a:ext cx="2914800" cy="2916900"/>
          </a:xfrm>
          <a:prstGeom prst="ellipse">
            <a:avLst/>
          </a:prstGeom>
          <a:noFill/>
          <a:ln cap="flat" cmpd="sng" w="28575">
            <a:solidFill>
              <a:schemeClr val="lt1"/>
            </a:solidFill>
            <a:prstDash val="solid"/>
            <a:round/>
            <a:headEnd len="sm" w="sm" type="none"/>
            <a:tailEnd len="sm" w="sm" type="none"/>
          </a:ln>
        </p:spPr>
      </p:pic>
      <p:grpSp>
        <p:nvGrpSpPr>
          <p:cNvPr id="4785" name="Google Shape;4785;p44"/>
          <p:cNvGrpSpPr/>
          <p:nvPr/>
        </p:nvGrpSpPr>
        <p:grpSpPr>
          <a:xfrm flipH="1" rot="-1635329">
            <a:off x="-1076118" y="395257"/>
            <a:ext cx="4245962" cy="329951"/>
            <a:chOff x="3910484" y="4362261"/>
            <a:chExt cx="4056908" cy="315300"/>
          </a:xfrm>
        </p:grpSpPr>
        <p:sp>
          <p:nvSpPr>
            <p:cNvPr id="4786" name="Google Shape;4786;p44"/>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44"/>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788" name="Google Shape;4788;p44"/>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89" name="Google Shape;4789;p44"/>
          <p:cNvPicPr preferRelativeResize="0"/>
          <p:nvPr/>
        </p:nvPicPr>
        <p:blipFill rotWithShape="1">
          <a:blip r:embed="rId4">
            <a:alphaModFix/>
          </a:blip>
          <a:srcRect b="0" l="12523" r="12530" t="0"/>
          <a:stretch/>
        </p:blipFill>
        <p:spPr>
          <a:xfrm>
            <a:off x="5955587" y="1563777"/>
            <a:ext cx="2914800" cy="2916900"/>
          </a:xfrm>
          <a:prstGeom prst="ellipse">
            <a:avLst/>
          </a:prstGeom>
          <a:noFill/>
          <a:ln cap="flat" cmpd="sng" w="28575">
            <a:solidFill>
              <a:schemeClr val="lt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3" name="Shape 4793"/>
        <p:cNvGrpSpPr/>
        <p:nvPr/>
      </p:nvGrpSpPr>
      <p:grpSpPr>
        <a:xfrm>
          <a:off x="0" y="0"/>
          <a:ext cx="0" cy="0"/>
          <a:chOff x="0" y="0"/>
          <a:chExt cx="0" cy="0"/>
        </a:xfrm>
      </p:grpSpPr>
      <p:sp>
        <p:nvSpPr>
          <p:cNvPr id="4794" name="Google Shape;4794;p45"/>
          <p:cNvSpPr/>
          <p:nvPr/>
        </p:nvSpPr>
        <p:spPr>
          <a:xfrm rot="-3135878">
            <a:off x="3805353" y="1014649"/>
            <a:ext cx="1533295" cy="841111"/>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45"/>
          <p:cNvSpPr txBox="1"/>
          <p:nvPr>
            <p:ph type="title"/>
          </p:nvPr>
        </p:nvSpPr>
        <p:spPr>
          <a:xfrm>
            <a:off x="1041000" y="2670359"/>
            <a:ext cx="70620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Conclusiones</a:t>
            </a:r>
            <a:endParaRPr/>
          </a:p>
        </p:txBody>
      </p:sp>
      <p:sp>
        <p:nvSpPr>
          <p:cNvPr id="4796" name="Google Shape;4796;p45"/>
          <p:cNvSpPr txBox="1"/>
          <p:nvPr>
            <p:ph idx="2" type="title"/>
          </p:nvPr>
        </p:nvSpPr>
        <p:spPr>
          <a:xfrm>
            <a:off x="4114800" y="1089754"/>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4797" name="Google Shape;4797;p45"/>
          <p:cNvSpPr txBox="1"/>
          <p:nvPr>
            <p:ph idx="1" type="subTitle"/>
          </p:nvPr>
        </p:nvSpPr>
        <p:spPr>
          <a:xfrm>
            <a:off x="1042350" y="4123371"/>
            <a:ext cx="7059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1" name="Shape 4801"/>
        <p:cNvGrpSpPr/>
        <p:nvPr/>
      </p:nvGrpSpPr>
      <p:grpSpPr>
        <a:xfrm>
          <a:off x="0" y="0"/>
          <a:ext cx="0" cy="0"/>
          <a:chOff x="0" y="0"/>
          <a:chExt cx="0" cy="0"/>
        </a:xfrm>
      </p:grpSpPr>
      <p:sp>
        <p:nvSpPr>
          <p:cNvPr id="4802" name="Google Shape;4802;p4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Aprendizajes del proyecto</a:t>
            </a:r>
            <a:endParaRPr>
              <a:solidFill>
                <a:schemeClr val="lt1"/>
              </a:solidFill>
            </a:endParaRPr>
          </a:p>
        </p:txBody>
      </p:sp>
      <p:sp>
        <p:nvSpPr>
          <p:cNvPr id="4803" name="Google Shape;4803;p46"/>
          <p:cNvSpPr txBox="1"/>
          <p:nvPr>
            <p:ph idx="1" type="subTitle"/>
          </p:nvPr>
        </p:nvSpPr>
        <p:spPr>
          <a:xfrm>
            <a:off x="719929" y="2779172"/>
            <a:ext cx="2501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Técnico</a:t>
            </a:r>
            <a:endParaRPr/>
          </a:p>
        </p:txBody>
      </p:sp>
      <p:sp>
        <p:nvSpPr>
          <p:cNvPr id="4804" name="Google Shape;4804;p46"/>
          <p:cNvSpPr txBox="1"/>
          <p:nvPr>
            <p:ph idx="2" type="subTitle"/>
          </p:nvPr>
        </p:nvSpPr>
        <p:spPr>
          <a:xfrm>
            <a:off x="719925" y="3150651"/>
            <a:ext cx="25017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 importante conocer el lado técnico de las cosas para saber el por qué detrás de todo.</a:t>
            </a:r>
            <a:endParaRPr/>
          </a:p>
        </p:txBody>
      </p:sp>
      <p:sp>
        <p:nvSpPr>
          <p:cNvPr id="4805" name="Google Shape;4805;p46"/>
          <p:cNvSpPr txBox="1"/>
          <p:nvPr>
            <p:ph idx="3" type="subTitle"/>
          </p:nvPr>
        </p:nvSpPr>
        <p:spPr>
          <a:xfrm>
            <a:off x="3321150" y="2779172"/>
            <a:ext cx="2501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Estándares</a:t>
            </a:r>
            <a:endParaRPr/>
          </a:p>
        </p:txBody>
      </p:sp>
      <p:sp>
        <p:nvSpPr>
          <p:cNvPr id="4806" name="Google Shape;4806;p46"/>
          <p:cNvSpPr txBox="1"/>
          <p:nvPr>
            <p:ph idx="4" type="subTitle"/>
          </p:nvPr>
        </p:nvSpPr>
        <p:spPr>
          <a:xfrm>
            <a:off x="3321150" y="3150647"/>
            <a:ext cx="25017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Nos dimos cuenta de lo importante que son los estándares para las redes.</a:t>
            </a:r>
            <a:endParaRPr/>
          </a:p>
        </p:txBody>
      </p:sp>
      <p:sp>
        <p:nvSpPr>
          <p:cNvPr id="4807" name="Google Shape;4807;p46"/>
          <p:cNvSpPr txBox="1"/>
          <p:nvPr>
            <p:ph idx="5" type="subTitle"/>
          </p:nvPr>
        </p:nvSpPr>
        <p:spPr>
          <a:xfrm>
            <a:off x="5922371" y="2779172"/>
            <a:ext cx="2501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Viabilidad</a:t>
            </a:r>
            <a:endParaRPr/>
          </a:p>
        </p:txBody>
      </p:sp>
      <p:sp>
        <p:nvSpPr>
          <p:cNvPr id="4808" name="Google Shape;4808;p46"/>
          <p:cNvSpPr txBox="1"/>
          <p:nvPr>
            <p:ph idx="6" type="subTitle"/>
          </p:nvPr>
        </p:nvSpPr>
        <p:spPr>
          <a:xfrm>
            <a:off x="5922371" y="3150647"/>
            <a:ext cx="25017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 proyecto nos ayudó a plantearnos situaciones de la vida real</a:t>
            </a:r>
            <a:endParaRPr/>
          </a:p>
        </p:txBody>
      </p:sp>
      <p:sp>
        <p:nvSpPr>
          <p:cNvPr id="4809" name="Google Shape;4809;p46"/>
          <p:cNvSpPr/>
          <p:nvPr/>
        </p:nvSpPr>
        <p:spPr>
          <a:xfrm rot="-3136296">
            <a:off x="1482234" y="1940184"/>
            <a:ext cx="977090" cy="536157"/>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6"/>
          <p:cNvSpPr/>
          <p:nvPr/>
        </p:nvSpPr>
        <p:spPr>
          <a:xfrm rot="-3136296">
            <a:off x="4083455" y="1940184"/>
            <a:ext cx="977090" cy="536157"/>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46"/>
          <p:cNvSpPr/>
          <p:nvPr/>
        </p:nvSpPr>
        <p:spPr>
          <a:xfrm rot="-3136296">
            <a:off x="6684676" y="1940184"/>
            <a:ext cx="977090" cy="536157"/>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2" name="Google Shape;4812;p46"/>
          <p:cNvGrpSpPr/>
          <p:nvPr/>
        </p:nvGrpSpPr>
        <p:grpSpPr>
          <a:xfrm>
            <a:off x="4431593" y="2048289"/>
            <a:ext cx="280812" cy="319968"/>
            <a:chOff x="257025" y="1305675"/>
            <a:chExt cx="307200" cy="345650"/>
          </a:xfrm>
        </p:grpSpPr>
        <p:sp>
          <p:nvSpPr>
            <p:cNvPr id="4813" name="Google Shape;4813;p46"/>
            <p:cNvSpPr/>
            <p:nvPr/>
          </p:nvSpPr>
          <p:spPr>
            <a:xfrm>
              <a:off x="257025" y="1411975"/>
              <a:ext cx="23500" cy="239350"/>
            </a:xfrm>
            <a:custGeom>
              <a:rect b="b" l="l" r="r" t="t"/>
              <a:pathLst>
                <a:path extrusionOk="0" h="9574" w="940">
                  <a:moveTo>
                    <a:pt x="940" y="0"/>
                  </a:moveTo>
                  <a:lnTo>
                    <a:pt x="731" y="157"/>
                  </a:lnTo>
                  <a:lnTo>
                    <a:pt x="548" y="313"/>
                  </a:lnTo>
                  <a:lnTo>
                    <a:pt x="392" y="522"/>
                  </a:lnTo>
                  <a:lnTo>
                    <a:pt x="261" y="730"/>
                  </a:lnTo>
                  <a:lnTo>
                    <a:pt x="157" y="965"/>
                  </a:lnTo>
                  <a:lnTo>
                    <a:pt x="79" y="1200"/>
                  </a:lnTo>
                  <a:lnTo>
                    <a:pt x="27" y="1461"/>
                  </a:lnTo>
                  <a:lnTo>
                    <a:pt x="1" y="1722"/>
                  </a:lnTo>
                  <a:lnTo>
                    <a:pt x="1" y="9574"/>
                  </a:lnTo>
                  <a:lnTo>
                    <a:pt x="835" y="9574"/>
                  </a:lnTo>
                  <a:lnTo>
                    <a:pt x="835" y="1122"/>
                  </a:lnTo>
                  <a:lnTo>
                    <a:pt x="861" y="548"/>
                  </a:lnTo>
                  <a:lnTo>
                    <a:pt x="9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6"/>
            <p:cNvSpPr/>
            <p:nvPr/>
          </p:nvSpPr>
          <p:spPr>
            <a:xfrm>
              <a:off x="298100" y="1305675"/>
              <a:ext cx="266125" cy="345650"/>
            </a:xfrm>
            <a:custGeom>
              <a:rect b="b" l="l" r="r" t="t"/>
              <a:pathLst>
                <a:path extrusionOk="0" h="13826" w="10645">
                  <a:moveTo>
                    <a:pt x="4149" y="0"/>
                  </a:moveTo>
                  <a:lnTo>
                    <a:pt x="3627" y="183"/>
                  </a:lnTo>
                  <a:lnTo>
                    <a:pt x="3236" y="339"/>
                  </a:lnTo>
                  <a:lnTo>
                    <a:pt x="2870" y="522"/>
                  </a:lnTo>
                  <a:lnTo>
                    <a:pt x="2505" y="757"/>
                  </a:lnTo>
                  <a:lnTo>
                    <a:pt x="2166" y="991"/>
                  </a:lnTo>
                  <a:lnTo>
                    <a:pt x="1853" y="1278"/>
                  </a:lnTo>
                  <a:lnTo>
                    <a:pt x="1540" y="1565"/>
                  </a:lnTo>
                  <a:lnTo>
                    <a:pt x="1279" y="1878"/>
                  </a:lnTo>
                  <a:lnTo>
                    <a:pt x="1018" y="2217"/>
                  </a:lnTo>
                  <a:lnTo>
                    <a:pt x="784" y="2556"/>
                  </a:lnTo>
                  <a:lnTo>
                    <a:pt x="575" y="2922"/>
                  </a:lnTo>
                  <a:lnTo>
                    <a:pt x="418" y="3313"/>
                  </a:lnTo>
                  <a:lnTo>
                    <a:pt x="262" y="3704"/>
                  </a:lnTo>
                  <a:lnTo>
                    <a:pt x="157" y="4122"/>
                  </a:lnTo>
                  <a:lnTo>
                    <a:pt x="79" y="4513"/>
                  </a:lnTo>
                  <a:lnTo>
                    <a:pt x="27" y="4930"/>
                  </a:lnTo>
                  <a:lnTo>
                    <a:pt x="1" y="5374"/>
                  </a:lnTo>
                  <a:lnTo>
                    <a:pt x="1" y="13826"/>
                  </a:lnTo>
                  <a:lnTo>
                    <a:pt x="8062" y="13826"/>
                  </a:lnTo>
                  <a:lnTo>
                    <a:pt x="6444" y="9756"/>
                  </a:lnTo>
                  <a:lnTo>
                    <a:pt x="5766" y="9678"/>
                  </a:lnTo>
                  <a:lnTo>
                    <a:pt x="3001" y="9365"/>
                  </a:lnTo>
                  <a:lnTo>
                    <a:pt x="3105" y="8530"/>
                  </a:lnTo>
                  <a:lnTo>
                    <a:pt x="5844" y="8869"/>
                  </a:lnTo>
                  <a:lnTo>
                    <a:pt x="9549" y="9235"/>
                  </a:lnTo>
                  <a:lnTo>
                    <a:pt x="9731" y="9235"/>
                  </a:lnTo>
                  <a:lnTo>
                    <a:pt x="9914" y="9208"/>
                  </a:lnTo>
                  <a:lnTo>
                    <a:pt x="10070" y="9156"/>
                  </a:lnTo>
                  <a:lnTo>
                    <a:pt x="10227" y="9052"/>
                  </a:lnTo>
                  <a:lnTo>
                    <a:pt x="10357" y="8948"/>
                  </a:lnTo>
                  <a:lnTo>
                    <a:pt x="10462" y="8817"/>
                  </a:lnTo>
                  <a:lnTo>
                    <a:pt x="10540" y="8661"/>
                  </a:lnTo>
                  <a:lnTo>
                    <a:pt x="10592" y="8478"/>
                  </a:lnTo>
                  <a:lnTo>
                    <a:pt x="10592" y="8452"/>
                  </a:lnTo>
                  <a:lnTo>
                    <a:pt x="10644" y="8191"/>
                  </a:lnTo>
                  <a:lnTo>
                    <a:pt x="10618" y="7930"/>
                  </a:lnTo>
                  <a:lnTo>
                    <a:pt x="10592" y="7669"/>
                  </a:lnTo>
                  <a:lnTo>
                    <a:pt x="10514" y="7435"/>
                  </a:lnTo>
                  <a:lnTo>
                    <a:pt x="10383" y="7200"/>
                  </a:lnTo>
                  <a:lnTo>
                    <a:pt x="10253" y="6965"/>
                  </a:lnTo>
                  <a:lnTo>
                    <a:pt x="10070" y="6782"/>
                  </a:lnTo>
                  <a:lnTo>
                    <a:pt x="9862" y="6600"/>
                  </a:lnTo>
                  <a:lnTo>
                    <a:pt x="4149" y="2452"/>
                  </a:lnTo>
                  <a:lnTo>
                    <a:pt x="4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5" name="Google Shape;4815;p46"/>
          <p:cNvSpPr/>
          <p:nvPr/>
        </p:nvSpPr>
        <p:spPr>
          <a:xfrm>
            <a:off x="1790444" y="2048288"/>
            <a:ext cx="310611" cy="319968"/>
          </a:xfrm>
          <a:custGeom>
            <a:rect b="b" l="l" r="r" t="t"/>
            <a:pathLst>
              <a:path extrusionOk="0" h="13826" w="13592">
                <a:moveTo>
                  <a:pt x="2844" y="5687"/>
                </a:moveTo>
                <a:lnTo>
                  <a:pt x="3079" y="5713"/>
                </a:lnTo>
                <a:lnTo>
                  <a:pt x="3287" y="5765"/>
                </a:lnTo>
                <a:lnTo>
                  <a:pt x="3496" y="5869"/>
                </a:lnTo>
                <a:lnTo>
                  <a:pt x="3679" y="6000"/>
                </a:lnTo>
                <a:lnTo>
                  <a:pt x="3835" y="6182"/>
                </a:lnTo>
                <a:lnTo>
                  <a:pt x="3940" y="6391"/>
                </a:lnTo>
                <a:lnTo>
                  <a:pt x="4018" y="6626"/>
                </a:lnTo>
                <a:lnTo>
                  <a:pt x="4070" y="6913"/>
                </a:lnTo>
                <a:lnTo>
                  <a:pt x="4044" y="7148"/>
                </a:lnTo>
                <a:lnTo>
                  <a:pt x="3966" y="7382"/>
                </a:lnTo>
                <a:lnTo>
                  <a:pt x="3861" y="7591"/>
                </a:lnTo>
                <a:lnTo>
                  <a:pt x="3705" y="7774"/>
                </a:lnTo>
                <a:lnTo>
                  <a:pt x="3522" y="7930"/>
                </a:lnTo>
                <a:lnTo>
                  <a:pt x="3314" y="8035"/>
                </a:lnTo>
                <a:lnTo>
                  <a:pt x="3105" y="8113"/>
                </a:lnTo>
                <a:lnTo>
                  <a:pt x="2844" y="8139"/>
                </a:lnTo>
                <a:lnTo>
                  <a:pt x="2609" y="8113"/>
                </a:lnTo>
                <a:lnTo>
                  <a:pt x="2374" y="8035"/>
                </a:lnTo>
                <a:lnTo>
                  <a:pt x="2166" y="7930"/>
                </a:lnTo>
                <a:lnTo>
                  <a:pt x="1983" y="7774"/>
                </a:lnTo>
                <a:lnTo>
                  <a:pt x="1827" y="7591"/>
                </a:lnTo>
                <a:lnTo>
                  <a:pt x="1722" y="7382"/>
                </a:lnTo>
                <a:lnTo>
                  <a:pt x="1644" y="7148"/>
                </a:lnTo>
                <a:lnTo>
                  <a:pt x="1618" y="6913"/>
                </a:lnTo>
                <a:lnTo>
                  <a:pt x="1670" y="6626"/>
                </a:lnTo>
                <a:lnTo>
                  <a:pt x="1748" y="6391"/>
                </a:lnTo>
                <a:lnTo>
                  <a:pt x="1879" y="6182"/>
                </a:lnTo>
                <a:lnTo>
                  <a:pt x="2035" y="6000"/>
                </a:lnTo>
                <a:lnTo>
                  <a:pt x="2218" y="5869"/>
                </a:lnTo>
                <a:lnTo>
                  <a:pt x="2401" y="5765"/>
                </a:lnTo>
                <a:lnTo>
                  <a:pt x="2635" y="5713"/>
                </a:lnTo>
                <a:lnTo>
                  <a:pt x="2844" y="5687"/>
                </a:lnTo>
                <a:close/>
                <a:moveTo>
                  <a:pt x="8557" y="0"/>
                </a:moveTo>
                <a:lnTo>
                  <a:pt x="8296" y="26"/>
                </a:lnTo>
                <a:lnTo>
                  <a:pt x="8087" y="78"/>
                </a:lnTo>
                <a:lnTo>
                  <a:pt x="7879" y="183"/>
                </a:lnTo>
                <a:lnTo>
                  <a:pt x="7722" y="313"/>
                </a:lnTo>
                <a:lnTo>
                  <a:pt x="7592" y="470"/>
                </a:lnTo>
                <a:lnTo>
                  <a:pt x="7487" y="626"/>
                </a:lnTo>
                <a:lnTo>
                  <a:pt x="7409" y="809"/>
                </a:lnTo>
                <a:lnTo>
                  <a:pt x="7357" y="1017"/>
                </a:lnTo>
                <a:lnTo>
                  <a:pt x="7331" y="1200"/>
                </a:lnTo>
                <a:lnTo>
                  <a:pt x="7357" y="1409"/>
                </a:lnTo>
                <a:lnTo>
                  <a:pt x="7383" y="1617"/>
                </a:lnTo>
                <a:lnTo>
                  <a:pt x="7461" y="1800"/>
                </a:lnTo>
                <a:lnTo>
                  <a:pt x="7592" y="1983"/>
                </a:lnTo>
                <a:lnTo>
                  <a:pt x="7722" y="2139"/>
                </a:lnTo>
                <a:lnTo>
                  <a:pt x="7905" y="2270"/>
                </a:lnTo>
                <a:lnTo>
                  <a:pt x="8140" y="2374"/>
                </a:lnTo>
                <a:lnTo>
                  <a:pt x="8140" y="5687"/>
                </a:lnTo>
                <a:lnTo>
                  <a:pt x="7331" y="5687"/>
                </a:lnTo>
                <a:lnTo>
                  <a:pt x="7331" y="3443"/>
                </a:lnTo>
                <a:lnTo>
                  <a:pt x="6027" y="2478"/>
                </a:lnTo>
                <a:lnTo>
                  <a:pt x="6079" y="2322"/>
                </a:lnTo>
                <a:lnTo>
                  <a:pt x="6105" y="2165"/>
                </a:lnTo>
                <a:lnTo>
                  <a:pt x="6105" y="2035"/>
                </a:lnTo>
                <a:lnTo>
                  <a:pt x="6105" y="1878"/>
                </a:lnTo>
                <a:lnTo>
                  <a:pt x="6079" y="1748"/>
                </a:lnTo>
                <a:lnTo>
                  <a:pt x="6027" y="1591"/>
                </a:lnTo>
                <a:lnTo>
                  <a:pt x="5974" y="1461"/>
                </a:lnTo>
                <a:lnTo>
                  <a:pt x="5896" y="1330"/>
                </a:lnTo>
                <a:lnTo>
                  <a:pt x="5792" y="1226"/>
                </a:lnTo>
                <a:lnTo>
                  <a:pt x="5687" y="1122"/>
                </a:lnTo>
                <a:lnTo>
                  <a:pt x="5583" y="1017"/>
                </a:lnTo>
                <a:lnTo>
                  <a:pt x="5453" y="939"/>
                </a:lnTo>
                <a:lnTo>
                  <a:pt x="5322" y="887"/>
                </a:lnTo>
                <a:lnTo>
                  <a:pt x="5192" y="835"/>
                </a:lnTo>
                <a:lnTo>
                  <a:pt x="5035" y="809"/>
                </a:lnTo>
                <a:lnTo>
                  <a:pt x="4879" y="809"/>
                </a:lnTo>
                <a:lnTo>
                  <a:pt x="4644" y="835"/>
                </a:lnTo>
                <a:lnTo>
                  <a:pt x="4409" y="913"/>
                </a:lnTo>
                <a:lnTo>
                  <a:pt x="4200" y="1017"/>
                </a:lnTo>
                <a:lnTo>
                  <a:pt x="4018" y="1174"/>
                </a:lnTo>
                <a:lnTo>
                  <a:pt x="3861" y="1356"/>
                </a:lnTo>
                <a:lnTo>
                  <a:pt x="3757" y="1565"/>
                </a:lnTo>
                <a:lnTo>
                  <a:pt x="3679" y="1774"/>
                </a:lnTo>
                <a:lnTo>
                  <a:pt x="3653" y="2035"/>
                </a:lnTo>
                <a:lnTo>
                  <a:pt x="3679" y="2191"/>
                </a:lnTo>
                <a:lnTo>
                  <a:pt x="3705" y="2348"/>
                </a:lnTo>
                <a:lnTo>
                  <a:pt x="3757" y="2504"/>
                </a:lnTo>
                <a:lnTo>
                  <a:pt x="3835" y="2661"/>
                </a:lnTo>
                <a:lnTo>
                  <a:pt x="3914" y="2765"/>
                </a:lnTo>
                <a:lnTo>
                  <a:pt x="4018" y="2896"/>
                </a:lnTo>
                <a:lnTo>
                  <a:pt x="4148" y="3000"/>
                </a:lnTo>
                <a:lnTo>
                  <a:pt x="4279" y="3078"/>
                </a:lnTo>
                <a:lnTo>
                  <a:pt x="4409" y="3156"/>
                </a:lnTo>
                <a:lnTo>
                  <a:pt x="4566" y="3209"/>
                </a:lnTo>
                <a:lnTo>
                  <a:pt x="4696" y="3235"/>
                </a:lnTo>
                <a:lnTo>
                  <a:pt x="4853" y="3261"/>
                </a:lnTo>
                <a:lnTo>
                  <a:pt x="5009" y="3235"/>
                </a:lnTo>
                <a:lnTo>
                  <a:pt x="5166" y="3209"/>
                </a:lnTo>
                <a:lnTo>
                  <a:pt x="5322" y="3156"/>
                </a:lnTo>
                <a:lnTo>
                  <a:pt x="5479" y="3078"/>
                </a:lnTo>
                <a:lnTo>
                  <a:pt x="6522" y="3861"/>
                </a:lnTo>
                <a:lnTo>
                  <a:pt x="6522" y="5687"/>
                </a:lnTo>
                <a:lnTo>
                  <a:pt x="5427" y="5687"/>
                </a:lnTo>
                <a:lnTo>
                  <a:pt x="5296" y="5452"/>
                </a:lnTo>
                <a:lnTo>
                  <a:pt x="5140" y="5217"/>
                </a:lnTo>
                <a:lnTo>
                  <a:pt x="4983" y="5009"/>
                </a:lnTo>
                <a:lnTo>
                  <a:pt x="4800" y="4852"/>
                </a:lnTo>
                <a:lnTo>
                  <a:pt x="4618" y="4669"/>
                </a:lnTo>
                <a:lnTo>
                  <a:pt x="4435" y="4539"/>
                </a:lnTo>
                <a:lnTo>
                  <a:pt x="4227" y="4409"/>
                </a:lnTo>
                <a:lnTo>
                  <a:pt x="4018" y="4304"/>
                </a:lnTo>
                <a:lnTo>
                  <a:pt x="3809" y="4226"/>
                </a:lnTo>
                <a:lnTo>
                  <a:pt x="3574" y="4148"/>
                </a:lnTo>
                <a:lnTo>
                  <a:pt x="3366" y="4122"/>
                </a:lnTo>
                <a:lnTo>
                  <a:pt x="3131" y="4096"/>
                </a:lnTo>
                <a:lnTo>
                  <a:pt x="2896" y="4069"/>
                </a:lnTo>
                <a:lnTo>
                  <a:pt x="2687" y="4069"/>
                </a:lnTo>
                <a:lnTo>
                  <a:pt x="2453" y="4096"/>
                </a:lnTo>
                <a:lnTo>
                  <a:pt x="2218" y="4148"/>
                </a:lnTo>
                <a:lnTo>
                  <a:pt x="2009" y="4200"/>
                </a:lnTo>
                <a:lnTo>
                  <a:pt x="1801" y="4278"/>
                </a:lnTo>
                <a:lnTo>
                  <a:pt x="1592" y="4356"/>
                </a:lnTo>
                <a:lnTo>
                  <a:pt x="1383" y="4487"/>
                </a:lnTo>
                <a:lnTo>
                  <a:pt x="1201" y="4591"/>
                </a:lnTo>
                <a:lnTo>
                  <a:pt x="1018" y="4748"/>
                </a:lnTo>
                <a:lnTo>
                  <a:pt x="835" y="4878"/>
                </a:lnTo>
                <a:lnTo>
                  <a:pt x="679" y="5061"/>
                </a:lnTo>
                <a:lnTo>
                  <a:pt x="522" y="5243"/>
                </a:lnTo>
                <a:lnTo>
                  <a:pt x="392" y="5452"/>
                </a:lnTo>
                <a:lnTo>
                  <a:pt x="288" y="5661"/>
                </a:lnTo>
                <a:lnTo>
                  <a:pt x="183" y="5869"/>
                </a:lnTo>
                <a:lnTo>
                  <a:pt x="105" y="6104"/>
                </a:lnTo>
                <a:lnTo>
                  <a:pt x="53" y="6365"/>
                </a:lnTo>
                <a:lnTo>
                  <a:pt x="1" y="6626"/>
                </a:lnTo>
                <a:lnTo>
                  <a:pt x="1" y="6913"/>
                </a:lnTo>
                <a:lnTo>
                  <a:pt x="1" y="7200"/>
                </a:lnTo>
                <a:lnTo>
                  <a:pt x="53" y="7461"/>
                </a:lnTo>
                <a:lnTo>
                  <a:pt x="105" y="7722"/>
                </a:lnTo>
                <a:lnTo>
                  <a:pt x="183" y="7956"/>
                </a:lnTo>
                <a:lnTo>
                  <a:pt x="288" y="8165"/>
                </a:lnTo>
                <a:lnTo>
                  <a:pt x="392" y="8374"/>
                </a:lnTo>
                <a:lnTo>
                  <a:pt x="522" y="8582"/>
                </a:lnTo>
                <a:lnTo>
                  <a:pt x="679" y="8765"/>
                </a:lnTo>
                <a:lnTo>
                  <a:pt x="835" y="8922"/>
                </a:lnTo>
                <a:lnTo>
                  <a:pt x="1018" y="9078"/>
                </a:lnTo>
                <a:lnTo>
                  <a:pt x="1201" y="9235"/>
                </a:lnTo>
                <a:lnTo>
                  <a:pt x="1383" y="9339"/>
                </a:lnTo>
                <a:lnTo>
                  <a:pt x="1592" y="9443"/>
                </a:lnTo>
                <a:lnTo>
                  <a:pt x="1801" y="9548"/>
                </a:lnTo>
                <a:lnTo>
                  <a:pt x="2009" y="9626"/>
                </a:lnTo>
                <a:lnTo>
                  <a:pt x="2218" y="9678"/>
                </a:lnTo>
                <a:lnTo>
                  <a:pt x="2453" y="9730"/>
                </a:lnTo>
                <a:lnTo>
                  <a:pt x="2687" y="9756"/>
                </a:lnTo>
                <a:lnTo>
                  <a:pt x="2896" y="9756"/>
                </a:lnTo>
                <a:lnTo>
                  <a:pt x="3131" y="9730"/>
                </a:lnTo>
                <a:lnTo>
                  <a:pt x="3366" y="9704"/>
                </a:lnTo>
                <a:lnTo>
                  <a:pt x="3574" y="9652"/>
                </a:lnTo>
                <a:lnTo>
                  <a:pt x="3809" y="9600"/>
                </a:lnTo>
                <a:lnTo>
                  <a:pt x="4018" y="9522"/>
                </a:lnTo>
                <a:lnTo>
                  <a:pt x="4227" y="9417"/>
                </a:lnTo>
                <a:lnTo>
                  <a:pt x="4435" y="9287"/>
                </a:lnTo>
                <a:lnTo>
                  <a:pt x="4618" y="9156"/>
                </a:lnTo>
                <a:lnTo>
                  <a:pt x="4800" y="8974"/>
                </a:lnTo>
                <a:lnTo>
                  <a:pt x="4983" y="8791"/>
                </a:lnTo>
                <a:lnTo>
                  <a:pt x="5140" y="8609"/>
                </a:lnTo>
                <a:lnTo>
                  <a:pt x="5296" y="8374"/>
                </a:lnTo>
                <a:lnTo>
                  <a:pt x="5427" y="8139"/>
                </a:lnTo>
                <a:lnTo>
                  <a:pt x="6522" y="8139"/>
                </a:lnTo>
                <a:lnTo>
                  <a:pt x="6522" y="9965"/>
                </a:lnTo>
                <a:lnTo>
                  <a:pt x="5479" y="10748"/>
                </a:lnTo>
                <a:lnTo>
                  <a:pt x="5322" y="10669"/>
                </a:lnTo>
                <a:lnTo>
                  <a:pt x="5166" y="10617"/>
                </a:lnTo>
                <a:lnTo>
                  <a:pt x="5009" y="10591"/>
                </a:lnTo>
                <a:lnTo>
                  <a:pt x="4853" y="10565"/>
                </a:lnTo>
                <a:lnTo>
                  <a:pt x="4696" y="10591"/>
                </a:lnTo>
                <a:lnTo>
                  <a:pt x="4566" y="10617"/>
                </a:lnTo>
                <a:lnTo>
                  <a:pt x="4409" y="10669"/>
                </a:lnTo>
                <a:lnTo>
                  <a:pt x="4279" y="10748"/>
                </a:lnTo>
                <a:lnTo>
                  <a:pt x="4148" y="10826"/>
                </a:lnTo>
                <a:lnTo>
                  <a:pt x="4018" y="10930"/>
                </a:lnTo>
                <a:lnTo>
                  <a:pt x="3914" y="11035"/>
                </a:lnTo>
                <a:lnTo>
                  <a:pt x="3835" y="11165"/>
                </a:lnTo>
                <a:lnTo>
                  <a:pt x="3757" y="11321"/>
                </a:lnTo>
                <a:lnTo>
                  <a:pt x="3705" y="11478"/>
                </a:lnTo>
                <a:lnTo>
                  <a:pt x="3679" y="11635"/>
                </a:lnTo>
                <a:lnTo>
                  <a:pt x="3653" y="11791"/>
                </a:lnTo>
                <a:lnTo>
                  <a:pt x="3679" y="12052"/>
                </a:lnTo>
                <a:lnTo>
                  <a:pt x="3757" y="12261"/>
                </a:lnTo>
                <a:lnTo>
                  <a:pt x="3861" y="12469"/>
                </a:lnTo>
                <a:lnTo>
                  <a:pt x="4018" y="12652"/>
                </a:lnTo>
                <a:lnTo>
                  <a:pt x="4200" y="12808"/>
                </a:lnTo>
                <a:lnTo>
                  <a:pt x="4409" y="12913"/>
                </a:lnTo>
                <a:lnTo>
                  <a:pt x="4644" y="12991"/>
                </a:lnTo>
                <a:lnTo>
                  <a:pt x="4879" y="13017"/>
                </a:lnTo>
                <a:lnTo>
                  <a:pt x="5035" y="13017"/>
                </a:lnTo>
                <a:lnTo>
                  <a:pt x="5192" y="12991"/>
                </a:lnTo>
                <a:lnTo>
                  <a:pt x="5322" y="12939"/>
                </a:lnTo>
                <a:lnTo>
                  <a:pt x="5453" y="12861"/>
                </a:lnTo>
                <a:lnTo>
                  <a:pt x="5583" y="12782"/>
                </a:lnTo>
                <a:lnTo>
                  <a:pt x="5687" y="12704"/>
                </a:lnTo>
                <a:lnTo>
                  <a:pt x="5792" y="12600"/>
                </a:lnTo>
                <a:lnTo>
                  <a:pt x="5896" y="12469"/>
                </a:lnTo>
                <a:lnTo>
                  <a:pt x="5974" y="12365"/>
                </a:lnTo>
                <a:lnTo>
                  <a:pt x="6027" y="12235"/>
                </a:lnTo>
                <a:lnTo>
                  <a:pt x="6079" y="12078"/>
                </a:lnTo>
                <a:lnTo>
                  <a:pt x="6105" y="11948"/>
                </a:lnTo>
                <a:lnTo>
                  <a:pt x="6105" y="11791"/>
                </a:lnTo>
                <a:lnTo>
                  <a:pt x="6105" y="11661"/>
                </a:lnTo>
                <a:lnTo>
                  <a:pt x="6079" y="11504"/>
                </a:lnTo>
                <a:lnTo>
                  <a:pt x="6027" y="11348"/>
                </a:lnTo>
                <a:lnTo>
                  <a:pt x="7331" y="10382"/>
                </a:lnTo>
                <a:lnTo>
                  <a:pt x="7331" y="8139"/>
                </a:lnTo>
                <a:lnTo>
                  <a:pt x="7644" y="8139"/>
                </a:lnTo>
                <a:lnTo>
                  <a:pt x="8140" y="8374"/>
                </a:lnTo>
                <a:lnTo>
                  <a:pt x="8140" y="11452"/>
                </a:lnTo>
                <a:lnTo>
                  <a:pt x="7905" y="11556"/>
                </a:lnTo>
                <a:lnTo>
                  <a:pt x="7722" y="11687"/>
                </a:lnTo>
                <a:lnTo>
                  <a:pt x="7592" y="11843"/>
                </a:lnTo>
                <a:lnTo>
                  <a:pt x="7461" y="12026"/>
                </a:lnTo>
                <a:lnTo>
                  <a:pt x="7383" y="12208"/>
                </a:lnTo>
                <a:lnTo>
                  <a:pt x="7331" y="12417"/>
                </a:lnTo>
                <a:lnTo>
                  <a:pt x="7331" y="12600"/>
                </a:lnTo>
                <a:lnTo>
                  <a:pt x="7357" y="12808"/>
                </a:lnTo>
                <a:lnTo>
                  <a:pt x="7409" y="13017"/>
                </a:lnTo>
                <a:lnTo>
                  <a:pt x="7487" y="13200"/>
                </a:lnTo>
                <a:lnTo>
                  <a:pt x="7592" y="13356"/>
                </a:lnTo>
                <a:lnTo>
                  <a:pt x="7722" y="13513"/>
                </a:lnTo>
                <a:lnTo>
                  <a:pt x="7879" y="13643"/>
                </a:lnTo>
                <a:lnTo>
                  <a:pt x="8087" y="13748"/>
                </a:lnTo>
                <a:lnTo>
                  <a:pt x="8296" y="13800"/>
                </a:lnTo>
                <a:lnTo>
                  <a:pt x="8557" y="13826"/>
                </a:lnTo>
                <a:lnTo>
                  <a:pt x="8792" y="13800"/>
                </a:lnTo>
                <a:lnTo>
                  <a:pt x="9000" y="13748"/>
                </a:lnTo>
                <a:lnTo>
                  <a:pt x="9209" y="13643"/>
                </a:lnTo>
                <a:lnTo>
                  <a:pt x="9366" y="13513"/>
                </a:lnTo>
                <a:lnTo>
                  <a:pt x="9496" y="13356"/>
                </a:lnTo>
                <a:lnTo>
                  <a:pt x="9626" y="13200"/>
                </a:lnTo>
                <a:lnTo>
                  <a:pt x="9705" y="13017"/>
                </a:lnTo>
                <a:lnTo>
                  <a:pt x="9731" y="12808"/>
                </a:lnTo>
                <a:lnTo>
                  <a:pt x="9757" y="12600"/>
                </a:lnTo>
                <a:lnTo>
                  <a:pt x="9757" y="12417"/>
                </a:lnTo>
                <a:lnTo>
                  <a:pt x="9705" y="12208"/>
                </a:lnTo>
                <a:lnTo>
                  <a:pt x="9626" y="12026"/>
                </a:lnTo>
                <a:lnTo>
                  <a:pt x="9496" y="11843"/>
                </a:lnTo>
                <a:lnTo>
                  <a:pt x="9366" y="11687"/>
                </a:lnTo>
                <a:lnTo>
                  <a:pt x="9183" y="11556"/>
                </a:lnTo>
                <a:lnTo>
                  <a:pt x="8948" y="11452"/>
                </a:lnTo>
                <a:lnTo>
                  <a:pt x="8948" y="8374"/>
                </a:lnTo>
                <a:lnTo>
                  <a:pt x="9366" y="8191"/>
                </a:lnTo>
                <a:lnTo>
                  <a:pt x="9757" y="8374"/>
                </a:lnTo>
                <a:lnTo>
                  <a:pt x="9757" y="10382"/>
                </a:lnTo>
                <a:lnTo>
                  <a:pt x="11061" y="11348"/>
                </a:lnTo>
                <a:lnTo>
                  <a:pt x="11035" y="11504"/>
                </a:lnTo>
                <a:lnTo>
                  <a:pt x="10983" y="11661"/>
                </a:lnTo>
                <a:lnTo>
                  <a:pt x="10983" y="11791"/>
                </a:lnTo>
                <a:lnTo>
                  <a:pt x="10983" y="11948"/>
                </a:lnTo>
                <a:lnTo>
                  <a:pt x="11035" y="12078"/>
                </a:lnTo>
                <a:lnTo>
                  <a:pt x="11061" y="12235"/>
                </a:lnTo>
                <a:lnTo>
                  <a:pt x="11139" y="12365"/>
                </a:lnTo>
                <a:lnTo>
                  <a:pt x="11192" y="12469"/>
                </a:lnTo>
                <a:lnTo>
                  <a:pt x="11296" y="12600"/>
                </a:lnTo>
                <a:lnTo>
                  <a:pt x="11400" y="12704"/>
                </a:lnTo>
                <a:lnTo>
                  <a:pt x="11505" y="12782"/>
                </a:lnTo>
                <a:lnTo>
                  <a:pt x="11635" y="12861"/>
                </a:lnTo>
                <a:lnTo>
                  <a:pt x="11766" y="12939"/>
                </a:lnTo>
                <a:lnTo>
                  <a:pt x="11896" y="12991"/>
                </a:lnTo>
                <a:lnTo>
                  <a:pt x="12052" y="13017"/>
                </a:lnTo>
                <a:lnTo>
                  <a:pt x="12209" y="13017"/>
                </a:lnTo>
                <a:lnTo>
                  <a:pt x="12496" y="12991"/>
                </a:lnTo>
                <a:lnTo>
                  <a:pt x="12731" y="12887"/>
                </a:lnTo>
                <a:lnTo>
                  <a:pt x="12939" y="12782"/>
                </a:lnTo>
                <a:lnTo>
                  <a:pt x="13122" y="12626"/>
                </a:lnTo>
                <a:lnTo>
                  <a:pt x="13252" y="12443"/>
                </a:lnTo>
                <a:lnTo>
                  <a:pt x="13357" y="12235"/>
                </a:lnTo>
                <a:lnTo>
                  <a:pt x="13409" y="12026"/>
                </a:lnTo>
                <a:lnTo>
                  <a:pt x="13435" y="11791"/>
                </a:lnTo>
                <a:lnTo>
                  <a:pt x="13409" y="11582"/>
                </a:lnTo>
                <a:lnTo>
                  <a:pt x="13357" y="11348"/>
                </a:lnTo>
                <a:lnTo>
                  <a:pt x="13252" y="11165"/>
                </a:lnTo>
                <a:lnTo>
                  <a:pt x="13122" y="10982"/>
                </a:lnTo>
                <a:lnTo>
                  <a:pt x="12939" y="10826"/>
                </a:lnTo>
                <a:lnTo>
                  <a:pt x="12731" y="10695"/>
                </a:lnTo>
                <a:lnTo>
                  <a:pt x="12496" y="10617"/>
                </a:lnTo>
                <a:lnTo>
                  <a:pt x="12209" y="10565"/>
                </a:lnTo>
                <a:lnTo>
                  <a:pt x="12052" y="10591"/>
                </a:lnTo>
                <a:lnTo>
                  <a:pt x="11896" y="10617"/>
                </a:lnTo>
                <a:lnTo>
                  <a:pt x="11739" y="10669"/>
                </a:lnTo>
                <a:lnTo>
                  <a:pt x="11609" y="10748"/>
                </a:lnTo>
                <a:lnTo>
                  <a:pt x="10592" y="9965"/>
                </a:lnTo>
                <a:lnTo>
                  <a:pt x="10592" y="8374"/>
                </a:lnTo>
                <a:lnTo>
                  <a:pt x="11087" y="8139"/>
                </a:lnTo>
                <a:lnTo>
                  <a:pt x="12366" y="8139"/>
                </a:lnTo>
                <a:lnTo>
                  <a:pt x="13592" y="6913"/>
                </a:lnTo>
                <a:lnTo>
                  <a:pt x="12366" y="5687"/>
                </a:lnTo>
                <a:lnTo>
                  <a:pt x="10592" y="5687"/>
                </a:lnTo>
                <a:lnTo>
                  <a:pt x="10592" y="3861"/>
                </a:lnTo>
                <a:lnTo>
                  <a:pt x="11609" y="3078"/>
                </a:lnTo>
                <a:lnTo>
                  <a:pt x="11766" y="3156"/>
                </a:lnTo>
                <a:lnTo>
                  <a:pt x="11922" y="3209"/>
                </a:lnTo>
                <a:lnTo>
                  <a:pt x="12079" y="3235"/>
                </a:lnTo>
                <a:lnTo>
                  <a:pt x="12235" y="3261"/>
                </a:lnTo>
                <a:lnTo>
                  <a:pt x="12392" y="3235"/>
                </a:lnTo>
                <a:lnTo>
                  <a:pt x="12548" y="3209"/>
                </a:lnTo>
                <a:lnTo>
                  <a:pt x="12679" y="3156"/>
                </a:lnTo>
                <a:lnTo>
                  <a:pt x="12809" y="3078"/>
                </a:lnTo>
                <a:lnTo>
                  <a:pt x="12939" y="3000"/>
                </a:lnTo>
                <a:lnTo>
                  <a:pt x="13070" y="2896"/>
                </a:lnTo>
                <a:lnTo>
                  <a:pt x="13174" y="2765"/>
                </a:lnTo>
                <a:lnTo>
                  <a:pt x="13252" y="2661"/>
                </a:lnTo>
                <a:lnTo>
                  <a:pt x="13331" y="2504"/>
                </a:lnTo>
                <a:lnTo>
                  <a:pt x="13383" y="2348"/>
                </a:lnTo>
                <a:lnTo>
                  <a:pt x="13409" y="2191"/>
                </a:lnTo>
                <a:lnTo>
                  <a:pt x="13435" y="2035"/>
                </a:lnTo>
                <a:lnTo>
                  <a:pt x="13409" y="1774"/>
                </a:lnTo>
                <a:lnTo>
                  <a:pt x="13331" y="1565"/>
                </a:lnTo>
                <a:lnTo>
                  <a:pt x="13226" y="1356"/>
                </a:lnTo>
                <a:lnTo>
                  <a:pt x="13070" y="1174"/>
                </a:lnTo>
                <a:lnTo>
                  <a:pt x="12887" y="1017"/>
                </a:lnTo>
                <a:lnTo>
                  <a:pt x="12679" y="913"/>
                </a:lnTo>
                <a:lnTo>
                  <a:pt x="12444" y="835"/>
                </a:lnTo>
                <a:lnTo>
                  <a:pt x="12209" y="809"/>
                </a:lnTo>
                <a:lnTo>
                  <a:pt x="12052" y="809"/>
                </a:lnTo>
                <a:lnTo>
                  <a:pt x="11896" y="835"/>
                </a:lnTo>
                <a:lnTo>
                  <a:pt x="11766" y="887"/>
                </a:lnTo>
                <a:lnTo>
                  <a:pt x="11635" y="939"/>
                </a:lnTo>
                <a:lnTo>
                  <a:pt x="11505" y="1017"/>
                </a:lnTo>
                <a:lnTo>
                  <a:pt x="11400" y="1122"/>
                </a:lnTo>
                <a:lnTo>
                  <a:pt x="11296" y="1226"/>
                </a:lnTo>
                <a:lnTo>
                  <a:pt x="11192" y="1330"/>
                </a:lnTo>
                <a:lnTo>
                  <a:pt x="11139" y="1461"/>
                </a:lnTo>
                <a:lnTo>
                  <a:pt x="11061" y="1591"/>
                </a:lnTo>
                <a:lnTo>
                  <a:pt x="11035" y="1748"/>
                </a:lnTo>
                <a:lnTo>
                  <a:pt x="10983" y="1878"/>
                </a:lnTo>
                <a:lnTo>
                  <a:pt x="10983" y="2035"/>
                </a:lnTo>
                <a:lnTo>
                  <a:pt x="10983" y="2165"/>
                </a:lnTo>
                <a:lnTo>
                  <a:pt x="11035" y="2322"/>
                </a:lnTo>
                <a:lnTo>
                  <a:pt x="11061" y="2478"/>
                </a:lnTo>
                <a:lnTo>
                  <a:pt x="9757" y="3443"/>
                </a:lnTo>
                <a:lnTo>
                  <a:pt x="9757" y="5687"/>
                </a:lnTo>
                <a:lnTo>
                  <a:pt x="8948" y="5687"/>
                </a:lnTo>
                <a:lnTo>
                  <a:pt x="8948" y="2374"/>
                </a:lnTo>
                <a:lnTo>
                  <a:pt x="9183" y="2270"/>
                </a:lnTo>
                <a:lnTo>
                  <a:pt x="9366" y="2139"/>
                </a:lnTo>
                <a:lnTo>
                  <a:pt x="9496" y="1983"/>
                </a:lnTo>
                <a:lnTo>
                  <a:pt x="9626" y="1800"/>
                </a:lnTo>
                <a:lnTo>
                  <a:pt x="9705" y="1617"/>
                </a:lnTo>
                <a:lnTo>
                  <a:pt x="9757" y="1409"/>
                </a:lnTo>
                <a:lnTo>
                  <a:pt x="9757" y="1200"/>
                </a:lnTo>
                <a:lnTo>
                  <a:pt x="9731" y="1017"/>
                </a:lnTo>
                <a:lnTo>
                  <a:pt x="9705" y="809"/>
                </a:lnTo>
                <a:lnTo>
                  <a:pt x="9626" y="626"/>
                </a:lnTo>
                <a:lnTo>
                  <a:pt x="9496" y="470"/>
                </a:lnTo>
                <a:lnTo>
                  <a:pt x="9366" y="313"/>
                </a:lnTo>
                <a:lnTo>
                  <a:pt x="9209" y="183"/>
                </a:lnTo>
                <a:lnTo>
                  <a:pt x="9000" y="78"/>
                </a:lnTo>
                <a:lnTo>
                  <a:pt x="8792" y="26"/>
                </a:lnTo>
                <a:lnTo>
                  <a:pt x="85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6" name="Google Shape;4816;p46"/>
          <p:cNvGrpSpPr/>
          <p:nvPr/>
        </p:nvGrpSpPr>
        <p:grpSpPr>
          <a:xfrm>
            <a:off x="7042950" y="2048289"/>
            <a:ext cx="260541" cy="319968"/>
            <a:chOff x="1766775" y="1305675"/>
            <a:chExt cx="285025" cy="345650"/>
          </a:xfrm>
        </p:grpSpPr>
        <p:sp>
          <p:nvSpPr>
            <p:cNvPr id="4817" name="Google Shape;4817;p46"/>
            <p:cNvSpPr/>
            <p:nvPr/>
          </p:nvSpPr>
          <p:spPr>
            <a:xfrm>
              <a:off x="1766775" y="1305675"/>
              <a:ext cx="285025" cy="132400"/>
            </a:xfrm>
            <a:custGeom>
              <a:rect b="b" l="l" r="r" t="t"/>
              <a:pathLst>
                <a:path extrusionOk="0" h="5296" w="11401">
                  <a:moveTo>
                    <a:pt x="3470" y="0"/>
                  </a:moveTo>
                  <a:lnTo>
                    <a:pt x="3992" y="1226"/>
                  </a:lnTo>
                  <a:lnTo>
                    <a:pt x="1800" y="1226"/>
                  </a:lnTo>
                  <a:lnTo>
                    <a:pt x="1566" y="1304"/>
                  </a:lnTo>
                  <a:lnTo>
                    <a:pt x="1357" y="1435"/>
                  </a:lnTo>
                  <a:lnTo>
                    <a:pt x="1174" y="1565"/>
                  </a:lnTo>
                  <a:lnTo>
                    <a:pt x="1044" y="1748"/>
                  </a:lnTo>
                  <a:lnTo>
                    <a:pt x="913" y="1956"/>
                  </a:lnTo>
                  <a:lnTo>
                    <a:pt x="861" y="2191"/>
                  </a:lnTo>
                  <a:lnTo>
                    <a:pt x="835" y="2426"/>
                  </a:lnTo>
                  <a:lnTo>
                    <a:pt x="861" y="2687"/>
                  </a:lnTo>
                  <a:lnTo>
                    <a:pt x="913" y="2922"/>
                  </a:lnTo>
                  <a:lnTo>
                    <a:pt x="1044" y="3104"/>
                  </a:lnTo>
                  <a:lnTo>
                    <a:pt x="1174" y="3287"/>
                  </a:lnTo>
                  <a:lnTo>
                    <a:pt x="1357" y="3443"/>
                  </a:lnTo>
                  <a:lnTo>
                    <a:pt x="1566" y="3548"/>
                  </a:lnTo>
                  <a:lnTo>
                    <a:pt x="1800" y="3626"/>
                  </a:lnTo>
                  <a:lnTo>
                    <a:pt x="2061" y="3652"/>
                  </a:lnTo>
                  <a:lnTo>
                    <a:pt x="2140" y="3678"/>
                  </a:lnTo>
                  <a:lnTo>
                    <a:pt x="2218" y="3704"/>
                  </a:lnTo>
                  <a:lnTo>
                    <a:pt x="2296" y="3730"/>
                  </a:lnTo>
                  <a:lnTo>
                    <a:pt x="2348" y="3783"/>
                  </a:lnTo>
                  <a:lnTo>
                    <a:pt x="2426" y="3913"/>
                  </a:lnTo>
                  <a:lnTo>
                    <a:pt x="2453" y="4069"/>
                  </a:lnTo>
                  <a:lnTo>
                    <a:pt x="2426" y="4200"/>
                  </a:lnTo>
                  <a:lnTo>
                    <a:pt x="2348" y="4330"/>
                  </a:lnTo>
                  <a:lnTo>
                    <a:pt x="2296" y="4383"/>
                  </a:lnTo>
                  <a:lnTo>
                    <a:pt x="2218" y="4435"/>
                  </a:lnTo>
                  <a:lnTo>
                    <a:pt x="2140" y="4461"/>
                  </a:lnTo>
                  <a:lnTo>
                    <a:pt x="0" y="4461"/>
                  </a:lnTo>
                  <a:lnTo>
                    <a:pt x="0" y="5296"/>
                  </a:lnTo>
                  <a:lnTo>
                    <a:pt x="2061" y="5296"/>
                  </a:lnTo>
                  <a:lnTo>
                    <a:pt x="2296" y="5269"/>
                  </a:lnTo>
                  <a:lnTo>
                    <a:pt x="2531" y="5191"/>
                  </a:lnTo>
                  <a:lnTo>
                    <a:pt x="2740" y="5087"/>
                  </a:lnTo>
                  <a:lnTo>
                    <a:pt x="2922" y="4930"/>
                  </a:lnTo>
                  <a:lnTo>
                    <a:pt x="3053" y="4748"/>
                  </a:lnTo>
                  <a:lnTo>
                    <a:pt x="3183" y="4539"/>
                  </a:lnTo>
                  <a:lnTo>
                    <a:pt x="3235" y="4304"/>
                  </a:lnTo>
                  <a:lnTo>
                    <a:pt x="3261" y="4069"/>
                  </a:lnTo>
                  <a:lnTo>
                    <a:pt x="3235" y="3809"/>
                  </a:lnTo>
                  <a:lnTo>
                    <a:pt x="3183" y="3600"/>
                  </a:lnTo>
                  <a:lnTo>
                    <a:pt x="3053" y="3391"/>
                  </a:lnTo>
                  <a:lnTo>
                    <a:pt x="2922" y="3209"/>
                  </a:lnTo>
                  <a:lnTo>
                    <a:pt x="2740" y="3052"/>
                  </a:lnTo>
                  <a:lnTo>
                    <a:pt x="2531" y="2948"/>
                  </a:lnTo>
                  <a:lnTo>
                    <a:pt x="2296" y="2870"/>
                  </a:lnTo>
                  <a:lnTo>
                    <a:pt x="2061" y="2843"/>
                  </a:lnTo>
                  <a:lnTo>
                    <a:pt x="1957" y="2817"/>
                  </a:lnTo>
                  <a:lnTo>
                    <a:pt x="1879" y="2791"/>
                  </a:lnTo>
                  <a:lnTo>
                    <a:pt x="1800" y="2765"/>
                  </a:lnTo>
                  <a:lnTo>
                    <a:pt x="1748" y="2713"/>
                  </a:lnTo>
                  <a:lnTo>
                    <a:pt x="1670" y="2583"/>
                  </a:lnTo>
                  <a:lnTo>
                    <a:pt x="1644" y="2426"/>
                  </a:lnTo>
                  <a:lnTo>
                    <a:pt x="1670" y="2296"/>
                  </a:lnTo>
                  <a:lnTo>
                    <a:pt x="1748" y="2165"/>
                  </a:lnTo>
                  <a:lnTo>
                    <a:pt x="1800" y="2113"/>
                  </a:lnTo>
                  <a:lnTo>
                    <a:pt x="1879" y="2061"/>
                  </a:lnTo>
                  <a:lnTo>
                    <a:pt x="1957" y="2035"/>
                  </a:lnTo>
                  <a:lnTo>
                    <a:pt x="4331" y="2035"/>
                  </a:lnTo>
                  <a:lnTo>
                    <a:pt x="4696" y="2843"/>
                  </a:lnTo>
                  <a:lnTo>
                    <a:pt x="8374" y="2843"/>
                  </a:lnTo>
                  <a:lnTo>
                    <a:pt x="8531" y="2426"/>
                  </a:lnTo>
                  <a:lnTo>
                    <a:pt x="10200" y="2426"/>
                  </a:lnTo>
                  <a:lnTo>
                    <a:pt x="10278" y="2452"/>
                  </a:lnTo>
                  <a:lnTo>
                    <a:pt x="10357" y="2478"/>
                  </a:lnTo>
                  <a:lnTo>
                    <a:pt x="10435" y="2504"/>
                  </a:lnTo>
                  <a:lnTo>
                    <a:pt x="10487" y="2556"/>
                  </a:lnTo>
                  <a:lnTo>
                    <a:pt x="10565" y="2687"/>
                  </a:lnTo>
                  <a:lnTo>
                    <a:pt x="10591" y="2843"/>
                  </a:lnTo>
                  <a:lnTo>
                    <a:pt x="10565" y="3000"/>
                  </a:lnTo>
                  <a:lnTo>
                    <a:pt x="10487" y="3104"/>
                  </a:lnTo>
                  <a:lnTo>
                    <a:pt x="10435" y="3156"/>
                  </a:lnTo>
                  <a:lnTo>
                    <a:pt x="10357" y="3209"/>
                  </a:lnTo>
                  <a:lnTo>
                    <a:pt x="10278" y="3235"/>
                  </a:lnTo>
                  <a:lnTo>
                    <a:pt x="10200" y="3261"/>
                  </a:lnTo>
                  <a:lnTo>
                    <a:pt x="10200" y="4069"/>
                  </a:lnTo>
                  <a:lnTo>
                    <a:pt x="10487" y="4017"/>
                  </a:lnTo>
                  <a:lnTo>
                    <a:pt x="10722" y="3939"/>
                  </a:lnTo>
                  <a:lnTo>
                    <a:pt x="10931" y="3809"/>
                  </a:lnTo>
                  <a:lnTo>
                    <a:pt x="11113" y="3652"/>
                  </a:lnTo>
                  <a:lnTo>
                    <a:pt x="11244" y="3469"/>
                  </a:lnTo>
                  <a:lnTo>
                    <a:pt x="11322" y="3287"/>
                  </a:lnTo>
                  <a:lnTo>
                    <a:pt x="11374" y="3052"/>
                  </a:lnTo>
                  <a:lnTo>
                    <a:pt x="11400" y="2843"/>
                  </a:lnTo>
                  <a:lnTo>
                    <a:pt x="11374" y="2609"/>
                  </a:lnTo>
                  <a:lnTo>
                    <a:pt x="11322" y="2400"/>
                  </a:lnTo>
                  <a:lnTo>
                    <a:pt x="11244" y="2191"/>
                  </a:lnTo>
                  <a:lnTo>
                    <a:pt x="11113" y="2009"/>
                  </a:lnTo>
                  <a:lnTo>
                    <a:pt x="10931" y="1852"/>
                  </a:lnTo>
                  <a:lnTo>
                    <a:pt x="10722" y="1748"/>
                  </a:lnTo>
                  <a:lnTo>
                    <a:pt x="10487" y="1670"/>
                  </a:lnTo>
                  <a:lnTo>
                    <a:pt x="10200" y="1617"/>
                  </a:lnTo>
                  <a:lnTo>
                    <a:pt x="8896" y="1617"/>
                  </a:lnTo>
                  <a:lnTo>
                    <a:pt x="95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46"/>
            <p:cNvSpPr/>
            <p:nvPr/>
          </p:nvSpPr>
          <p:spPr>
            <a:xfrm>
              <a:off x="1878950" y="1396975"/>
              <a:ext cx="101750" cy="20225"/>
            </a:xfrm>
            <a:custGeom>
              <a:rect b="b" l="l" r="r" t="t"/>
              <a:pathLst>
                <a:path extrusionOk="0" h="809" w="4070">
                  <a:moveTo>
                    <a:pt x="313" y="0"/>
                  </a:moveTo>
                  <a:lnTo>
                    <a:pt x="183" y="417"/>
                  </a:lnTo>
                  <a:lnTo>
                    <a:pt x="0" y="809"/>
                  </a:lnTo>
                  <a:lnTo>
                    <a:pt x="4070" y="809"/>
                  </a:lnTo>
                  <a:lnTo>
                    <a:pt x="3913" y="417"/>
                  </a:lnTo>
                  <a:lnTo>
                    <a:pt x="37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46"/>
            <p:cNvSpPr/>
            <p:nvPr/>
          </p:nvSpPr>
          <p:spPr>
            <a:xfrm>
              <a:off x="1818300" y="1438050"/>
              <a:ext cx="223700" cy="213275"/>
            </a:xfrm>
            <a:custGeom>
              <a:rect b="b" l="l" r="r" t="t"/>
              <a:pathLst>
                <a:path extrusionOk="0" h="8531" w="8948">
                  <a:moveTo>
                    <a:pt x="4878" y="1201"/>
                  </a:moveTo>
                  <a:lnTo>
                    <a:pt x="4878" y="2035"/>
                  </a:lnTo>
                  <a:lnTo>
                    <a:pt x="5687" y="2035"/>
                  </a:lnTo>
                  <a:lnTo>
                    <a:pt x="5687" y="2844"/>
                  </a:lnTo>
                  <a:lnTo>
                    <a:pt x="3965" y="2844"/>
                  </a:lnTo>
                  <a:lnTo>
                    <a:pt x="3887" y="2870"/>
                  </a:lnTo>
                  <a:lnTo>
                    <a:pt x="3809" y="2922"/>
                  </a:lnTo>
                  <a:lnTo>
                    <a:pt x="3757" y="2974"/>
                  </a:lnTo>
                  <a:lnTo>
                    <a:pt x="3678" y="3105"/>
                  </a:lnTo>
                  <a:lnTo>
                    <a:pt x="3652" y="3235"/>
                  </a:lnTo>
                  <a:lnTo>
                    <a:pt x="3678" y="3392"/>
                  </a:lnTo>
                  <a:lnTo>
                    <a:pt x="3757" y="3522"/>
                  </a:lnTo>
                  <a:lnTo>
                    <a:pt x="3809" y="3574"/>
                  </a:lnTo>
                  <a:lnTo>
                    <a:pt x="3887" y="3600"/>
                  </a:lnTo>
                  <a:lnTo>
                    <a:pt x="3965" y="3653"/>
                  </a:lnTo>
                  <a:lnTo>
                    <a:pt x="4878" y="3653"/>
                  </a:lnTo>
                  <a:lnTo>
                    <a:pt x="5165" y="3679"/>
                  </a:lnTo>
                  <a:lnTo>
                    <a:pt x="5400" y="3783"/>
                  </a:lnTo>
                  <a:lnTo>
                    <a:pt x="5609" y="3887"/>
                  </a:lnTo>
                  <a:lnTo>
                    <a:pt x="5791" y="4044"/>
                  </a:lnTo>
                  <a:lnTo>
                    <a:pt x="5922" y="4227"/>
                  </a:lnTo>
                  <a:lnTo>
                    <a:pt x="6000" y="4435"/>
                  </a:lnTo>
                  <a:lnTo>
                    <a:pt x="6078" y="4644"/>
                  </a:lnTo>
                  <a:lnTo>
                    <a:pt x="6078" y="4879"/>
                  </a:lnTo>
                  <a:lnTo>
                    <a:pt x="6078" y="5087"/>
                  </a:lnTo>
                  <a:lnTo>
                    <a:pt x="6000" y="5322"/>
                  </a:lnTo>
                  <a:lnTo>
                    <a:pt x="5922" y="5505"/>
                  </a:lnTo>
                  <a:lnTo>
                    <a:pt x="5791" y="5687"/>
                  </a:lnTo>
                  <a:lnTo>
                    <a:pt x="5609" y="5844"/>
                  </a:lnTo>
                  <a:lnTo>
                    <a:pt x="5400" y="5974"/>
                  </a:lnTo>
                  <a:lnTo>
                    <a:pt x="5165" y="6053"/>
                  </a:lnTo>
                  <a:lnTo>
                    <a:pt x="4878" y="6105"/>
                  </a:lnTo>
                  <a:lnTo>
                    <a:pt x="4878" y="6913"/>
                  </a:lnTo>
                  <a:lnTo>
                    <a:pt x="4070" y="6913"/>
                  </a:lnTo>
                  <a:lnTo>
                    <a:pt x="4070" y="6105"/>
                  </a:lnTo>
                  <a:lnTo>
                    <a:pt x="3235" y="6105"/>
                  </a:lnTo>
                  <a:lnTo>
                    <a:pt x="3235" y="5270"/>
                  </a:lnTo>
                  <a:lnTo>
                    <a:pt x="4957" y="5270"/>
                  </a:lnTo>
                  <a:lnTo>
                    <a:pt x="5061" y="5244"/>
                  </a:lnTo>
                  <a:lnTo>
                    <a:pt x="5113" y="5192"/>
                  </a:lnTo>
                  <a:lnTo>
                    <a:pt x="5165" y="5140"/>
                  </a:lnTo>
                  <a:lnTo>
                    <a:pt x="5244" y="5009"/>
                  </a:lnTo>
                  <a:lnTo>
                    <a:pt x="5270" y="4879"/>
                  </a:lnTo>
                  <a:lnTo>
                    <a:pt x="5244" y="4722"/>
                  </a:lnTo>
                  <a:lnTo>
                    <a:pt x="5165" y="4592"/>
                  </a:lnTo>
                  <a:lnTo>
                    <a:pt x="5113" y="4540"/>
                  </a:lnTo>
                  <a:lnTo>
                    <a:pt x="5061" y="4513"/>
                  </a:lnTo>
                  <a:lnTo>
                    <a:pt x="4957" y="4487"/>
                  </a:lnTo>
                  <a:lnTo>
                    <a:pt x="4878" y="4461"/>
                  </a:lnTo>
                  <a:lnTo>
                    <a:pt x="4070" y="4461"/>
                  </a:lnTo>
                  <a:lnTo>
                    <a:pt x="3783" y="4435"/>
                  </a:lnTo>
                  <a:lnTo>
                    <a:pt x="3522" y="4357"/>
                  </a:lnTo>
                  <a:lnTo>
                    <a:pt x="3313" y="4227"/>
                  </a:lnTo>
                  <a:lnTo>
                    <a:pt x="3157" y="4070"/>
                  </a:lnTo>
                  <a:lnTo>
                    <a:pt x="3026" y="3887"/>
                  </a:lnTo>
                  <a:lnTo>
                    <a:pt x="2922" y="3679"/>
                  </a:lnTo>
                  <a:lnTo>
                    <a:pt x="2870" y="3470"/>
                  </a:lnTo>
                  <a:lnTo>
                    <a:pt x="2844" y="3235"/>
                  </a:lnTo>
                  <a:lnTo>
                    <a:pt x="2870" y="3027"/>
                  </a:lnTo>
                  <a:lnTo>
                    <a:pt x="2922" y="2818"/>
                  </a:lnTo>
                  <a:lnTo>
                    <a:pt x="3026" y="2609"/>
                  </a:lnTo>
                  <a:lnTo>
                    <a:pt x="3157" y="2427"/>
                  </a:lnTo>
                  <a:lnTo>
                    <a:pt x="3313" y="2270"/>
                  </a:lnTo>
                  <a:lnTo>
                    <a:pt x="3522" y="2140"/>
                  </a:lnTo>
                  <a:lnTo>
                    <a:pt x="3783" y="2061"/>
                  </a:lnTo>
                  <a:lnTo>
                    <a:pt x="4070" y="2035"/>
                  </a:lnTo>
                  <a:lnTo>
                    <a:pt x="4070" y="1201"/>
                  </a:lnTo>
                  <a:close/>
                  <a:moveTo>
                    <a:pt x="1983" y="1"/>
                  </a:moveTo>
                  <a:lnTo>
                    <a:pt x="1644" y="496"/>
                  </a:lnTo>
                  <a:lnTo>
                    <a:pt x="1226" y="966"/>
                  </a:lnTo>
                  <a:lnTo>
                    <a:pt x="992" y="1227"/>
                  </a:lnTo>
                  <a:lnTo>
                    <a:pt x="783" y="1514"/>
                  </a:lnTo>
                  <a:lnTo>
                    <a:pt x="574" y="1800"/>
                  </a:lnTo>
                  <a:lnTo>
                    <a:pt x="418" y="2114"/>
                  </a:lnTo>
                  <a:lnTo>
                    <a:pt x="287" y="2400"/>
                  </a:lnTo>
                  <a:lnTo>
                    <a:pt x="183" y="2714"/>
                  </a:lnTo>
                  <a:lnTo>
                    <a:pt x="105" y="3027"/>
                  </a:lnTo>
                  <a:lnTo>
                    <a:pt x="26" y="3340"/>
                  </a:lnTo>
                  <a:lnTo>
                    <a:pt x="0" y="3653"/>
                  </a:lnTo>
                  <a:lnTo>
                    <a:pt x="0" y="3966"/>
                  </a:lnTo>
                  <a:lnTo>
                    <a:pt x="0" y="4279"/>
                  </a:lnTo>
                  <a:lnTo>
                    <a:pt x="26" y="4592"/>
                  </a:lnTo>
                  <a:lnTo>
                    <a:pt x="79" y="4905"/>
                  </a:lnTo>
                  <a:lnTo>
                    <a:pt x="157" y="5218"/>
                  </a:lnTo>
                  <a:lnTo>
                    <a:pt x="261" y="5531"/>
                  </a:lnTo>
                  <a:lnTo>
                    <a:pt x="365" y="5818"/>
                  </a:lnTo>
                  <a:lnTo>
                    <a:pt x="496" y="6105"/>
                  </a:lnTo>
                  <a:lnTo>
                    <a:pt x="652" y="6366"/>
                  </a:lnTo>
                  <a:lnTo>
                    <a:pt x="809" y="6626"/>
                  </a:lnTo>
                  <a:lnTo>
                    <a:pt x="1018" y="6887"/>
                  </a:lnTo>
                  <a:lnTo>
                    <a:pt x="1200" y="7122"/>
                  </a:lnTo>
                  <a:lnTo>
                    <a:pt x="1435" y="7357"/>
                  </a:lnTo>
                  <a:lnTo>
                    <a:pt x="1670" y="7566"/>
                  </a:lnTo>
                  <a:lnTo>
                    <a:pt x="1931" y="7748"/>
                  </a:lnTo>
                  <a:lnTo>
                    <a:pt x="2192" y="7931"/>
                  </a:lnTo>
                  <a:lnTo>
                    <a:pt x="2478" y="8087"/>
                  </a:lnTo>
                  <a:lnTo>
                    <a:pt x="2765" y="8218"/>
                  </a:lnTo>
                  <a:lnTo>
                    <a:pt x="3078" y="8322"/>
                  </a:lnTo>
                  <a:lnTo>
                    <a:pt x="3418" y="8426"/>
                  </a:lnTo>
                  <a:lnTo>
                    <a:pt x="3757" y="8479"/>
                  </a:lnTo>
                  <a:lnTo>
                    <a:pt x="4096" y="8531"/>
                  </a:lnTo>
                  <a:lnTo>
                    <a:pt x="4826" y="8531"/>
                  </a:lnTo>
                  <a:lnTo>
                    <a:pt x="5165" y="8479"/>
                  </a:lnTo>
                  <a:lnTo>
                    <a:pt x="5504" y="8426"/>
                  </a:lnTo>
                  <a:lnTo>
                    <a:pt x="5844" y="8322"/>
                  </a:lnTo>
                  <a:lnTo>
                    <a:pt x="6157" y="8218"/>
                  </a:lnTo>
                  <a:lnTo>
                    <a:pt x="6444" y="8087"/>
                  </a:lnTo>
                  <a:lnTo>
                    <a:pt x="6731" y="7931"/>
                  </a:lnTo>
                  <a:lnTo>
                    <a:pt x="7017" y="7748"/>
                  </a:lnTo>
                  <a:lnTo>
                    <a:pt x="7252" y="7566"/>
                  </a:lnTo>
                  <a:lnTo>
                    <a:pt x="7513" y="7357"/>
                  </a:lnTo>
                  <a:lnTo>
                    <a:pt x="7722" y="7122"/>
                  </a:lnTo>
                  <a:lnTo>
                    <a:pt x="7931" y="6887"/>
                  </a:lnTo>
                  <a:lnTo>
                    <a:pt x="8113" y="6626"/>
                  </a:lnTo>
                  <a:lnTo>
                    <a:pt x="8296" y="6366"/>
                  </a:lnTo>
                  <a:lnTo>
                    <a:pt x="8452" y="6079"/>
                  </a:lnTo>
                  <a:lnTo>
                    <a:pt x="8583" y="5792"/>
                  </a:lnTo>
                  <a:lnTo>
                    <a:pt x="8687" y="5505"/>
                  </a:lnTo>
                  <a:lnTo>
                    <a:pt x="8791" y="5218"/>
                  </a:lnTo>
                  <a:lnTo>
                    <a:pt x="8844" y="4905"/>
                  </a:lnTo>
                  <a:lnTo>
                    <a:pt x="8896" y="4592"/>
                  </a:lnTo>
                  <a:lnTo>
                    <a:pt x="8922" y="4279"/>
                  </a:lnTo>
                  <a:lnTo>
                    <a:pt x="8948" y="3966"/>
                  </a:lnTo>
                  <a:lnTo>
                    <a:pt x="8922" y="3627"/>
                  </a:lnTo>
                  <a:lnTo>
                    <a:pt x="8896" y="3314"/>
                  </a:lnTo>
                  <a:lnTo>
                    <a:pt x="8817" y="3000"/>
                  </a:lnTo>
                  <a:lnTo>
                    <a:pt x="8739" y="2687"/>
                  </a:lnTo>
                  <a:lnTo>
                    <a:pt x="8635" y="2374"/>
                  </a:lnTo>
                  <a:lnTo>
                    <a:pt x="8504" y="2087"/>
                  </a:lnTo>
                  <a:lnTo>
                    <a:pt x="8322" y="1774"/>
                  </a:lnTo>
                  <a:lnTo>
                    <a:pt x="8139" y="1487"/>
                  </a:lnTo>
                  <a:lnTo>
                    <a:pt x="7931" y="1227"/>
                  </a:lnTo>
                  <a:lnTo>
                    <a:pt x="7670" y="940"/>
                  </a:lnTo>
                  <a:lnTo>
                    <a:pt x="7278" y="496"/>
                  </a:lnTo>
                  <a:lnTo>
                    <a:pt x="69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0" name="Google Shape;4820;p46"/>
          <p:cNvGrpSpPr/>
          <p:nvPr/>
        </p:nvGrpSpPr>
        <p:grpSpPr>
          <a:xfrm rot="1635329">
            <a:off x="-641693" y="4311557"/>
            <a:ext cx="4245962" cy="329951"/>
            <a:chOff x="3910484" y="4362261"/>
            <a:chExt cx="4056908" cy="315300"/>
          </a:xfrm>
        </p:grpSpPr>
        <p:sp>
          <p:nvSpPr>
            <p:cNvPr id="4821" name="Google Shape;4821;p46"/>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46"/>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823" name="Google Shape;4823;p46"/>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4" name="Google Shape;4824;p46"/>
          <p:cNvGrpSpPr/>
          <p:nvPr/>
        </p:nvGrpSpPr>
        <p:grpSpPr>
          <a:xfrm rot="1635329">
            <a:off x="5875479" y="521457"/>
            <a:ext cx="4245962" cy="329951"/>
            <a:chOff x="3910484" y="4362261"/>
            <a:chExt cx="4056908" cy="315300"/>
          </a:xfrm>
        </p:grpSpPr>
        <p:sp>
          <p:nvSpPr>
            <p:cNvPr id="4825" name="Google Shape;4825;p46"/>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6"/>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827" name="Google Shape;4827;p46"/>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8" name="Shape 4618"/>
        <p:cNvGrpSpPr/>
        <p:nvPr/>
      </p:nvGrpSpPr>
      <p:grpSpPr>
        <a:xfrm>
          <a:off x="0" y="0"/>
          <a:ext cx="0" cy="0"/>
          <a:chOff x="0" y="0"/>
          <a:chExt cx="0" cy="0"/>
        </a:xfrm>
      </p:grpSpPr>
      <p:sp>
        <p:nvSpPr>
          <p:cNvPr id="4619" name="Google Shape;4619;p29"/>
          <p:cNvSpPr txBox="1"/>
          <p:nvPr>
            <p:ph type="title"/>
          </p:nvPr>
        </p:nvSpPr>
        <p:spPr>
          <a:xfrm>
            <a:off x="1355250" y="947002"/>
            <a:ext cx="6433500" cy="82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Contexto</a:t>
            </a:r>
            <a:endParaRPr/>
          </a:p>
        </p:txBody>
      </p:sp>
      <p:sp>
        <p:nvSpPr>
          <p:cNvPr id="4620" name="Google Shape;4620;p29"/>
          <p:cNvSpPr txBox="1"/>
          <p:nvPr>
            <p:ph idx="1" type="subTitle"/>
          </p:nvPr>
        </p:nvSpPr>
        <p:spPr>
          <a:xfrm>
            <a:off x="1355250" y="2671473"/>
            <a:ext cx="64335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 TEC de Monterrey  se está preparando para ser sede de la Olimpiada Mexicana de Informática en las instalaciones de algunas de nuestras sedes en el mes de octubre del año en curso.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Para realizar este evento, con altos estándares de calidad, debemos asegurar que contamos con la infraestructura de red adecuada y que podemos integrar esta a la red del Campus sin comprometer la continuidad de operación.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1" name="Shape 4831"/>
        <p:cNvGrpSpPr/>
        <p:nvPr/>
      </p:nvGrpSpPr>
      <p:grpSpPr>
        <a:xfrm>
          <a:off x="0" y="0"/>
          <a:ext cx="0" cy="0"/>
          <a:chOff x="0" y="0"/>
          <a:chExt cx="0" cy="0"/>
        </a:xfrm>
      </p:grpSpPr>
      <p:sp>
        <p:nvSpPr>
          <p:cNvPr id="4832" name="Google Shape;4832;p47"/>
          <p:cNvSpPr txBox="1"/>
          <p:nvPr>
            <p:ph type="title"/>
          </p:nvPr>
        </p:nvSpPr>
        <p:spPr>
          <a:xfrm>
            <a:off x="713250" y="1460400"/>
            <a:ext cx="7717500" cy="22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¡Gracias!</a:t>
            </a:r>
            <a:endParaRPr/>
          </a:p>
        </p:txBody>
      </p:sp>
      <p:grpSp>
        <p:nvGrpSpPr>
          <p:cNvPr id="4833" name="Google Shape;4833;p47"/>
          <p:cNvGrpSpPr/>
          <p:nvPr/>
        </p:nvGrpSpPr>
        <p:grpSpPr>
          <a:xfrm flipH="1" rot="900096">
            <a:off x="-401123" y="4649386"/>
            <a:ext cx="4245832" cy="329953"/>
            <a:chOff x="3910484" y="4362261"/>
            <a:chExt cx="4056908" cy="315300"/>
          </a:xfrm>
        </p:grpSpPr>
        <p:sp>
          <p:nvSpPr>
            <p:cNvPr id="4834" name="Google Shape;4834;p47"/>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47"/>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Network security introduction workshop</a:t>
              </a:r>
              <a:endParaRPr sz="1300">
                <a:solidFill>
                  <a:schemeClr val="dk1"/>
                </a:solidFill>
              </a:endParaRPr>
            </a:p>
          </p:txBody>
        </p:sp>
        <p:sp>
          <p:nvSpPr>
            <p:cNvPr id="4836" name="Google Shape;4836;p47"/>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7" name="Google Shape;4837;p47"/>
          <p:cNvGrpSpPr/>
          <p:nvPr/>
        </p:nvGrpSpPr>
        <p:grpSpPr>
          <a:xfrm flipH="1" rot="900096">
            <a:off x="5092802" y="172261"/>
            <a:ext cx="4245832" cy="329953"/>
            <a:chOff x="3910484" y="4362261"/>
            <a:chExt cx="4056908" cy="315300"/>
          </a:xfrm>
        </p:grpSpPr>
        <p:sp>
          <p:nvSpPr>
            <p:cNvPr id="4838" name="Google Shape;4838;p47"/>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7"/>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Network security introduction workshop</a:t>
              </a:r>
              <a:endParaRPr sz="1300">
                <a:solidFill>
                  <a:schemeClr val="dk1"/>
                </a:solidFill>
              </a:endParaRPr>
            </a:p>
          </p:txBody>
        </p:sp>
        <p:sp>
          <p:nvSpPr>
            <p:cNvPr id="4840" name="Google Shape;4840;p47"/>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4" name="Shape 4624"/>
        <p:cNvGrpSpPr/>
        <p:nvPr/>
      </p:nvGrpSpPr>
      <p:grpSpPr>
        <a:xfrm>
          <a:off x="0" y="0"/>
          <a:ext cx="0" cy="0"/>
          <a:chOff x="0" y="0"/>
          <a:chExt cx="0" cy="0"/>
        </a:xfrm>
      </p:grpSpPr>
      <p:sp>
        <p:nvSpPr>
          <p:cNvPr id="4625" name="Google Shape;4625;p30"/>
          <p:cNvSpPr/>
          <p:nvPr/>
        </p:nvSpPr>
        <p:spPr>
          <a:xfrm>
            <a:off x="2143504" y="1279150"/>
            <a:ext cx="2730300" cy="548700"/>
          </a:xfrm>
          <a:prstGeom prst="roundRect">
            <a:avLst>
              <a:gd fmla="val 50000"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6" name="Google Shape;4626;p30"/>
          <p:cNvSpPr/>
          <p:nvPr/>
        </p:nvSpPr>
        <p:spPr>
          <a:xfrm>
            <a:off x="5265047" y="3614049"/>
            <a:ext cx="2730300" cy="548700"/>
          </a:xfrm>
          <a:prstGeom prst="roundRect">
            <a:avLst>
              <a:gd fmla="val 50000"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7" name="Google Shape;4627;p30"/>
          <p:cNvSpPr/>
          <p:nvPr/>
        </p:nvSpPr>
        <p:spPr>
          <a:xfrm>
            <a:off x="5265047" y="2446600"/>
            <a:ext cx="2730300" cy="548700"/>
          </a:xfrm>
          <a:prstGeom prst="roundRect">
            <a:avLst>
              <a:gd fmla="val 50000"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8" name="Google Shape;4628;p30"/>
          <p:cNvSpPr/>
          <p:nvPr/>
        </p:nvSpPr>
        <p:spPr>
          <a:xfrm>
            <a:off x="5265047" y="1279150"/>
            <a:ext cx="2730300" cy="548700"/>
          </a:xfrm>
          <a:prstGeom prst="roundRect">
            <a:avLst>
              <a:gd fmla="val 50000"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9" name="Google Shape;4629;p30"/>
          <p:cNvSpPr/>
          <p:nvPr/>
        </p:nvSpPr>
        <p:spPr>
          <a:xfrm>
            <a:off x="2143504" y="3614049"/>
            <a:ext cx="2730300" cy="548700"/>
          </a:xfrm>
          <a:prstGeom prst="roundRect">
            <a:avLst>
              <a:gd fmla="val 50000"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0" name="Google Shape;4630;p30"/>
          <p:cNvSpPr/>
          <p:nvPr/>
        </p:nvSpPr>
        <p:spPr>
          <a:xfrm>
            <a:off x="2143504" y="2446600"/>
            <a:ext cx="2730300" cy="548700"/>
          </a:xfrm>
          <a:prstGeom prst="roundRect">
            <a:avLst>
              <a:gd fmla="val 50000" name="adj"/>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1" name="Google Shape;4631;p30"/>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Requisitos</a:t>
            </a:r>
            <a:endParaRPr/>
          </a:p>
        </p:txBody>
      </p:sp>
      <p:sp>
        <p:nvSpPr>
          <p:cNvPr id="4632" name="Google Shape;4632;p30"/>
          <p:cNvSpPr txBox="1"/>
          <p:nvPr>
            <p:ph idx="4294967295" type="title"/>
          </p:nvPr>
        </p:nvSpPr>
        <p:spPr>
          <a:xfrm flipH="1">
            <a:off x="2141554" y="3705549"/>
            <a:ext cx="2734200" cy="3657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Preparatoria</a:t>
            </a:r>
            <a:endParaRPr sz="2300">
              <a:solidFill>
                <a:schemeClr val="lt1"/>
              </a:solidFill>
            </a:endParaRPr>
          </a:p>
        </p:txBody>
      </p:sp>
      <p:sp>
        <p:nvSpPr>
          <p:cNvPr id="4633" name="Google Shape;4633;p30"/>
          <p:cNvSpPr txBox="1"/>
          <p:nvPr>
            <p:ph idx="4294967295" type="subTitle"/>
          </p:nvPr>
        </p:nvSpPr>
        <p:spPr>
          <a:xfrm flipH="1">
            <a:off x="2143504" y="4237627"/>
            <a:ext cx="2730300" cy="484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132</a:t>
            </a:r>
            <a:endParaRPr/>
          </a:p>
        </p:txBody>
      </p:sp>
      <p:sp>
        <p:nvSpPr>
          <p:cNvPr id="4634" name="Google Shape;4634;p30"/>
          <p:cNvSpPr txBox="1"/>
          <p:nvPr>
            <p:ph idx="4294967295" type="subTitle"/>
          </p:nvPr>
        </p:nvSpPr>
        <p:spPr>
          <a:xfrm flipH="1">
            <a:off x="5265047" y="3071510"/>
            <a:ext cx="2730300" cy="484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32</a:t>
            </a:r>
            <a:endParaRPr/>
          </a:p>
        </p:txBody>
      </p:sp>
      <p:sp>
        <p:nvSpPr>
          <p:cNvPr id="4635" name="Google Shape;4635;p30"/>
          <p:cNvSpPr txBox="1"/>
          <p:nvPr>
            <p:ph idx="4294967295" type="title"/>
          </p:nvPr>
        </p:nvSpPr>
        <p:spPr>
          <a:xfrm flipH="1">
            <a:off x="5265047" y="3705549"/>
            <a:ext cx="2730300" cy="3657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Prensa</a:t>
            </a:r>
            <a:endParaRPr sz="2300">
              <a:solidFill>
                <a:schemeClr val="lt1"/>
              </a:solidFill>
            </a:endParaRPr>
          </a:p>
        </p:txBody>
      </p:sp>
      <p:sp>
        <p:nvSpPr>
          <p:cNvPr id="4636" name="Google Shape;4636;p30"/>
          <p:cNvSpPr txBox="1"/>
          <p:nvPr>
            <p:ph idx="4294967295" type="subTitle"/>
          </p:nvPr>
        </p:nvSpPr>
        <p:spPr>
          <a:xfrm flipH="1">
            <a:off x="5265047" y="1906580"/>
            <a:ext cx="2730300" cy="484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4637" name="Google Shape;4637;p30"/>
          <p:cNvSpPr txBox="1"/>
          <p:nvPr>
            <p:ph idx="4294967295" type="subTitle"/>
          </p:nvPr>
        </p:nvSpPr>
        <p:spPr>
          <a:xfrm flipH="1">
            <a:off x="5265047" y="4239385"/>
            <a:ext cx="2730300" cy="484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32</a:t>
            </a:r>
            <a:endParaRPr/>
          </a:p>
        </p:txBody>
      </p:sp>
      <p:sp>
        <p:nvSpPr>
          <p:cNvPr id="4638" name="Google Shape;4638;p30"/>
          <p:cNvSpPr txBox="1"/>
          <p:nvPr>
            <p:ph idx="4294967295" type="title"/>
          </p:nvPr>
        </p:nvSpPr>
        <p:spPr>
          <a:xfrm flipH="1">
            <a:off x="2143504" y="1370650"/>
            <a:ext cx="2730300" cy="3657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Primaria</a:t>
            </a:r>
            <a:endParaRPr sz="2300">
              <a:solidFill>
                <a:schemeClr val="lt1"/>
              </a:solidFill>
            </a:endParaRPr>
          </a:p>
        </p:txBody>
      </p:sp>
      <p:sp>
        <p:nvSpPr>
          <p:cNvPr id="4639" name="Google Shape;4639;p30"/>
          <p:cNvSpPr txBox="1"/>
          <p:nvPr>
            <p:ph idx="4294967295" type="subTitle"/>
          </p:nvPr>
        </p:nvSpPr>
        <p:spPr>
          <a:xfrm flipH="1">
            <a:off x="2143504" y="1906580"/>
            <a:ext cx="2730300" cy="484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264</a:t>
            </a:r>
            <a:endParaRPr/>
          </a:p>
        </p:txBody>
      </p:sp>
      <p:sp>
        <p:nvSpPr>
          <p:cNvPr id="4640" name="Google Shape;4640;p30"/>
          <p:cNvSpPr txBox="1"/>
          <p:nvPr>
            <p:ph idx="4294967295" type="title"/>
          </p:nvPr>
        </p:nvSpPr>
        <p:spPr>
          <a:xfrm flipH="1">
            <a:off x="5265047" y="2538100"/>
            <a:ext cx="2730300" cy="3657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Coaches</a:t>
            </a:r>
            <a:endParaRPr sz="2300">
              <a:solidFill>
                <a:schemeClr val="lt1"/>
              </a:solidFill>
            </a:endParaRPr>
          </a:p>
        </p:txBody>
      </p:sp>
      <p:sp>
        <p:nvSpPr>
          <p:cNvPr id="4641" name="Google Shape;4641;p30"/>
          <p:cNvSpPr txBox="1"/>
          <p:nvPr>
            <p:ph idx="4294967295" type="title"/>
          </p:nvPr>
        </p:nvSpPr>
        <p:spPr>
          <a:xfrm flipH="1">
            <a:off x="5265047" y="1370650"/>
            <a:ext cx="2730300" cy="3657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Jueces</a:t>
            </a:r>
            <a:endParaRPr sz="2300">
              <a:solidFill>
                <a:schemeClr val="lt1"/>
              </a:solidFill>
            </a:endParaRPr>
          </a:p>
        </p:txBody>
      </p:sp>
      <p:sp>
        <p:nvSpPr>
          <p:cNvPr id="4642" name="Google Shape;4642;p30"/>
          <p:cNvSpPr txBox="1"/>
          <p:nvPr>
            <p:ph idx="4294967295" type="title"/>
          </p:nvPr>
        </p:nvSpPr>
        <p:spPr>
          <a:xfrm flipH="1">
            <a:off x="2141554" y="2538100"/>
            <a:ext cx="2734200" cy="3657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Secundaria</a:t>
            </a:r>
            <a:endParaRPr sz="2300">
              <a:solidFill>
                <a:schemeClr val="lt1"/>
              </a:solidFill>
            </a:endParaRPr>
          </a:p>
        </p:txBody>
      </p:sp>
      <p:sp>
        <p:nvSpPr>
          <p:cNvPr id="4643" name="Google Shape;4643;p30"/>
          <p:cNvSpPr txBox="1"/>
          <p:nvPr>
            <p:ph idx="4294967295" type="subTitle"/>
          </p:nvPr>
        </p:nvSpPr>
        <p:spPr>
          <a:xfrm flipH="1">
            <a:off x="2143504" y="3071510"/>
            <a:ext cx="2730300" cy="484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198</a:t>
            </a:r>
            <a:endParaRPr/>
          </a:p>
        </p:txBody>
      </p:sp>
      <p:cxnSp>
        <p:nvCxnSpPr>
          <p:cNvPr id="4644" name="Google Shape;4644;p30"/>
          <p:cNvCxnSpPr>
            <a:stCxn id="4645" idx="3"/>
            <a:endCxn id="4638" idx="3"/>
          </p:cNvCxnSpPr>
          <p:nvPr/>
        </p:nvCxnSpPr>
        <p:spPr>
          <a:xfrm flipH="1" rot="10800000">
            <a:off x="1334403" y="1553650"/>
            <a:ext cx="809100" cy="1167300"/>
          </a:xfrm>
          <a:prstGeom prst="bentConnector3">
            <a:avLst>
              <a:gd fmla="val 50000" name="adj1"/>
            </a:avLst>
          </a:prstGeom>
          <a:noFill/>
          <a:ln cap="flat" cmpd="sng" w="19050">
            <a:solidFill>
              <a:schemeClr val="lt1"/>
            </a:solidFill>
            <a:prstDash val="solid"/>
            <a:round/>
            <a:headEnd len="med" w="med" type="none"/>
            <a:tailEnd len="med" w="med" type="none"/>
          </a:ln>
        </p:spPr>
      </p:cxnSp>
      <p:cxnSp>
        <p:nvCxnSpPr>
          <p:cNvPr id="4646" name="Google Shape;4646;p30"/>
          <p:cNvCxnSpPr>
            <a:stCxn id="4645" idx="3"/>
            <a:endCxn id="4630" idx="1"/>
          </p:cNvCxnSpPr>
          <p:nvPr/>
        </p:nvCxnSpPr>
        <p:spPr>
          <a:xfrm>
            <a:off x="1334403" y="2720950"/>
            <a:ext cx="809100" cy="600"/>
          </a:xfrm>
          <a:prstGeom prst="bentConnector3">
            <a:avLst>
              <a:gd fmla="val 50000" name="adj1"/>
            </a:avLst>
          </a:prstGeom>
          <a:noFill/>
          <a:ln cap="flat" cmpd="sng" w="19050">
            <a:solidFill>
              <a:schemeClr val="lt1"/>
            </a:solidFill>
            <a:prstDash val="solid"/>
            <a:round/>
            <a:headEnd len="med" w="med" type="triangle"/>
            <a:tailEnd len="med" w="med" type="none"/>
          </a:ln>
        </p:spPr>
      </p:cxnSp>
      <p:cxnSp>
        <p:nvCxnSpPr>
          <p:cNvPr id="4647" name="Google Shape;4647;p30"/>
          <p:cNvCxnSpPr>
            <a:stCxn id="4645" idx="3"/>
            <a:endCxn id="4632" idx="3"/>
          </p:cNvCxnSpPr>
          <p:nvPr/>
        </p:nvCxnSpPr>
        <p:spPr>
          <a:xfrm>
            <a:off x="1334403" y="2720950"/>
            <a:ext cx="807300" cy="1167300"/>
          </a:xfrm>
          <a:prstGeom prst="bentConnector3">
            <a:avLst>
              <a:gd fmla="val 49991" name="adj1"/>
            </a:avLst>
          </a:prstGeom>
          <a:noFill/>
          <a:ln cap="flat" cmpd="sng" w="19050">
            <a:solidFill>
              <a:schemeClr val="lt1"/>
            </a:solidFill>
            <a:prstDash val="solid"/>
            <a:round/>
            <a:headEnd len="med" w="med" type="triangle"/>
            <a:tailEnd len="med" w="med" type="none"/>
          </a:ln>
        </p:spPr>
      </p:cxnSp>
      <p:sp>
        <p:nvSpPr>
          <p:cNvPr id="4645" name="Google Shape;4645;p30"/>
          <p:cNvSpPr txBox="1"/>
          <p:nvPr/>
        </p:nvSpPr>
        <p:spPr>
          <a:xfrm>
            <a:off x="320703" y="2538100"/>
            <a:ext cx="10137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300">
                <a:solidFill>
                  <a:schemeClr val="lt1"/>
                </a:solidFill>
                <a:latin typeface="Days One"/>
                <a:ea typeface="Days One"/>
                <a:cs typeface="Days One"/>
                <a:sym typeface="Days One"/>
              </a:rPr>
              <a:t>668</a:t>
            </a:r>
            <a:endParaRPr sz="2300">
              <a:solidFill>
                <a:schemeClr val="lt1"/>
              </a:solidFill>
              <a:latin typeface="Days One"/>
              <a:ea typeface="Days One"/>
              <a:cs typeface="Days One"/>
              <a:sym typeface="Days One"/>
            </a:endParaRPr>
          </a:p>
        </p:txBody>
      </p:sp>
      <p:cxnSp>
        <p:nvCxnSpPr>
          <p:cNvPr id="4648" name="Google Shape;4648;p30"/>
          <p:cNvCxnSpPr>
            <a:stCxn id="4638" idx="1"/>
            <a:endCxn id="4628" idx="1"/>
          </p:cNvCxnSpPr>
          <p:nvPr/>
        </p:nvCxnSpPr>
        <p:spPr>
          <a:xfrm>
            <a:off x="4873804" y="1553500"/>
            <a:ext cx="391200" cy="600"/>
          </a:xfrm>
          <a:prstGeom prst="bentConnector3">
            <a:avLst>
              <a:gd fmla="val 50005" name="adj1"/>
            </a:avLst>
          </a:prstGeom>
          <a:noFill/>
          <a:ln cap="flat" cmpd="sng" w="19050">
            <a:solidFill>
              <a:schemeClr val="lt1"/>
            </a:solidFill>
            <a:prstDash val="solid"/>
            <a:round/>
            <a:headEnd len="med" w="med" type="none"/>
            <a:tailEnd len="med" w="med" type="none"/>
          </a:ln>
        </p:spPr>
      </p:cxnSp>
      <p:cxnSp>
        <p:nvCxnSpPr>
          <p:cNvPr id="4649" name="Google Shape;4649;p30"/>
          <p:cNvCxnSpPr>
            <a:stCxn id="4642" idx="1"/>
            <a:endCxn id="4627" idx="1"/>
          </p:cNvCxnSpPr>
          <p:nvPr/>
        </p:nvCxnSpPr>
        <p:spPr>
          <a:xfrm>
            <a:off x="4875754" y="2720950"/>
            <a:ext cx="389400" cy="600"/>
          </a:xfrm>
          <a:prstGeom prst="bentConnector3">
            <a:avLst>
              <a:gd fmla="val 49986" name="adj1"/>
            </a:avLst>
          </a:prstGeom>
          <a:noFill/>
          <a:ln cap="flat" cmpd="sng" w="19050">
            <a:solidFill>
              <a:schemeClr val="lt1"/>
            </a:solidFill>
            <a:prstDash val="solid"/>
            <a:round/>
            <a:headEnd len="med" w="med" type="none"/>
            <a:tailEnd len="med" w="med" type="none"/>
          </a:ln>
        </p:spPr>
      </p:cxnSp>
      <p:cxnSp>
        <p:nvCxnSpPr>
          <p:cNvPr id="4650" name="Google Shape;4650;p30"/>
          <p:cNvCxnSpPr>
            <a:stCxn id="4632" idx="1"/>
            <a:endCxn id="4626" idx="1"/>
          </p:cNvCxnSpPr>
          <p:nvPr/>
        </p:nvCxnSpPr>
        <p:spPr>
          <a:xfrm>
            <a:off x="4875754" y="3888399"/>
            <a:ext cx="389400" cy="600"/>
          </a:xfrm>
          <a:prstGeom prst="bentConnector3">
            <a:avLst>
              <a:gd fmla="val 49986" name="adj1"/>
            </a:avLst>
          </a:prstGeom>
          <a:noFill/>
          <a:ln cap="flat" cmpd="sng" w="19050">
            <a:solidFill>
              <a:schemeClr val="lt1"/>
            </a:solidFill>
            <a:prstDash val="solid"/>
            <a:round/>
            <a:headEnd len="med" w="med" type="none"/>
            <a:tailEnd len="med" w="med" type="none"/>
          </a:ln>
        </p:spPr>
      </p:cxnSp>
      <p:sp>
        <p:nvSpPr>
          <p:cNvPr id="4651" name="Google Shape;4651;p30"/>
          <p:cNvSpPr/>
          <p:nvPr/>
        </p:nvSpPr>
        <p:spPr>
          <a:xfrm flipH="1" rot="900203">
            <a:off x="-701438" y="4750364"/>
            <a:ext cx="4000370" cy="329873"/>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5" name="Shape 4655"/>
        <p:cNvGrpSpPr/>
        <p:nvPr/>
      </p:nvGrpSpPr>
      <p:grpSpPr>
        <a:xfrm>
          <a:off x="0" y="0"/>
          <a:ext cx="0" cy="0"/>
          <a:chOff x="0" y="0"/>
          <a:chExt cx="0" cy="0"/>
        </a:xfrm>
      </p:grpSpPr>
      <p:sp>
        <p:nvSpPr>
          <p:cNvPr id="4656" name="Google Shape;4656;p31"/>
          <p:cNvSpPr/>
          <p:nvPr/>
        </p:nvSpPr>
        <p:spPr>
          <a:xfrm rot="-3135878">
            <a:off x="3805353" y="1521749"/>
            <a:ext cx="1533295" cy="841111"/>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31"/>
          <p:cNvSpPr txBox="1"/>
          <p:nvPr>
            <p:ph type="title"/>
          </p:nvPr>
        </p:nvSpPr>
        <p:spPr>
          <a:xfrm>
            <a:off x="1041000" y="2815234"/>
            <a:ext cx="70620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Espacios Físicos</a:t>
            </a:r>
            <a:endParaRPr/>
          </a:p>
        </p:txBody>
      </p:sp>
      <p:sp>
        <p:nvSpPr>
          <p:cNvPr id="4658" name="Google Shape;4658;p31"/>
          <p:cNvSpPr txBox="1"/>
          <p:nvPr>
            <p:ph idx="2" type="title"/>
          </p:nvPr>
        </p:nvSpPr>
        <p:spPr>
          <a:xfrm>
            <a:off x="4114800" y="1596854"/>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659" name="Google Shape;4659;p31"/>
          <p:cNvSpPr txBox="1"/>
          <p:nvPr>
            <p:ph idx="1" type="subTitle"/>
          </p:nvPr>
        </p:nvSpPr>
        <p:spPr>
          <a:xfrm>
            <a:off x="1042350" y="3699046"/>
            <a:ext cx="7059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63" name="Shape 4663"/>
        <p:cNvGrpSpPr/>
        <p:nvPr/>
      </p:nvGrpSpPr>
      <p:grpSpPr>
        <a:xfrm>
          <a:off x="0" y="0"/>
          <a:ext cx="0" cy="0"/>
          <a:chOff x="0" y="0"/>
          <a:chExt cx="0" cy="0"/>
        </a:xfrm>
      </p:grpSpPr>
      <p:sp>
        <p:nvSpPr>
          <p:cNvPr id="4664" name="Google Shape;4664;p32"/>
          <p:cNvSpPr txBox="1"/>
          <p:nvPr>
            <p:ph type="title"/>
          </p:nvPr>
        </p:nvSpPr>
        <p:spPr>
          <a:xfrm>
            <a:off x="4073425" y="2183850"/>
            <a:ext cx="4357500" cy="240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Alumnos</a:t>
            </a:r>
            <a:endParaRPr/>
          </a:p>
        </p:txBody>
      </p:sp>
      <p:grpSp>
        <p:nvGrpSpPr>
          <p:cNvPr id="4665" name="Google Shape;4665;p32"/>
          <p:cNvGrpSpPr/>
          <p:nvPr/>
        </p:nvGrpSpPr>
        <p:grpSpPr>
          <a:xfrm rot="1635329">
            <a:off x="-641693" y="4311557"/>
            <a:ext cx="4245962" cy="329951"/>
            <a:chOff x="3910484" y="4362261"/>
            <a:chExt cx="4056908" cy="315300"/>
          </a:xfrm>
        </p:grpSpPr>
        <p:sp>
          <p:nvSpPr>
            <p:cNvPr id="4666" name="Google Shape;4666;p32"/>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32"/>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668" name="Google Shape;4668;p32"/>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72" name="Shape 4672"/>
        <p:cNvGrpSpPr/>
        <p:nvPr/>
      </p:nvGrpSpPr>
      <p:grpSpPr>
        <a:xfrm>
          <a:off x="0" y="0"/>
          <a:ext cx="0" cy="0"/>
          <a:chOff x="0" y="0"/>
          <a:chExt cx="0" cy="0"/>
        </a:xfrm>
      </p:grpSpPr>
      <p:sp>
        <p:nvSpPr>
          <p:cNvPr id="4673" name="Google Shape;4673;p33"/>
          <p:cNvSpPr txBox="1"/>
          <p:nvPr>
            <p:ph type="title"/>
          </p:nvPr>
        </p:nvSpPr>
        <p:spPr>
          <a:xfrm>
            <a:off x="-832050" y="2494350"/>
            <a:ext cx="4357500" cy="240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Prensa</a:t>
            </a:r>
            <a:endParaRPr/>
          </a:p>
        </p:txBody>
      </p:sp>
      <p:grpSp>
        <p:nvGrpSpPr>
          <p:cNvPr id="4674" name="Google Shape;4674;p33"/>
          <p:cNvGrpSpPr/>
          <p:nvPr/>
        </p:nvGrpSpPr>
        <p:grpSpPr>
          <a:xfrm rot="1635329">
            <a:off x="6178357" y="534132"/>
            <a:ext cx="4245962" cy="329951"/>
            <a:chOff x="3910484" y="4362261"/>
            <a:chExt cx="4056908" cy="315300"/>
          </a:xfrm>
        </p:grpSpPr>
        <p:sp>
          <p:nvSpPr>
            <p:cNvPr id="4675" name="Google Shape;4675;p33"/>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33"/>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677" name="Google Shape;4677;p33"/>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81" name="Shape 4681"/>
        <p:cNvGrpSpPr/>
        <p:nvPr/>
      </p:nvGrpSpPr>
      <p:grpSpPr>
        <a:xfrm>
          <a:off x="0" y="0"/>
          <a:ext cx="0" cy="0"/>
          <a:chOff x="0" y="0"/>
          <a:chExt cx="0" cy="0"/>
        </a:xfrm>
      </p:grpSpPr>
      <p:sp>
        <p:nvSpPr>
          <p:cNvPr id="4682" name="Google Shape;4682;p34"/>
          <p:cNvSpPr txBox="1"/>
          <p:nvPr>
            <p:ph type="title"/>
          </p:nvPr>
        </p:nvSpPr>
        <p:spPr>
          <a:xfrm>
            <a:off x="-832050" y="2494350"/>
            <a:ext cx="4357500" cy="240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Coaches</a:t>
            </a:r>
            <a:endParaRPr/>
          </a:p>
        </p:txBody>
      </p:sp>
      <p:grpSp>
        <p:nvGrpSpPr>
          <p:cNvPr id="4683" name="Google Shape;4683;p34"/>
          <p:cNvGrpSpPr/>
          <p:nvPr/>
        </p:nvGrpSpPr>
        <p:grpSpPr>
          <a:xfrm rot="1635329">
            <a:off x="-641693" y="4311557"/>
            <a:ext cx="4245962" cy="329951"/>
            <a:chOff x="3910484" y="4362261"/>
            <a:chExt cx="4056908" cy="315300"/>
          </a:xfrm>
        </p:grpSpPr>
        <p:sp>
          <p:nvSpPr>
            <p:cNvPr id="4684" name="Google Shape;4684;p34"/>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34"/>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686" name="Google Shape;4686;p34"/>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0" name="Shape 4690"/>
        <p:cNvGrpSpPr/>
        <p:nvPr/>
      </p:nvGrpSpPr>
      <p:grpSpPr>
        <a:xfrm>
          <a:off x="0" y="0"/>
          <a:ext cx="0" cy="0"/>
          <a:chOff x="0" y="0"/>
          <a:chExt cx="0" cy="0"/>
        </a:xfrm>
      </p:grpSpPr>
      <p:sp>
        <p:nvSpPr>
          <p:cNvPr id="4691" name="Google Shape;4691;p35"/>
          <p:cNvSpPr txBox="1"/>
          <p:nvPr>
            <p:ph type="title"/>
          </p:nvPr>
        </p:nvSpPr>
        <p:spPr>
          <a:xfrm>
            <a:off x="-832050" y="2494350"/>
            <a:ext cx="4357500" cy="240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Jueces</a:t>
            </a:r>
            <a:endParaRPr/>
          </a:p>
        </p:txBody>
      </p:sp>
      <p:grpSp>
        <p:nvGrpSpPr>
          <p:cNvPr id="4692" name="Google Shape;4692;p35"/>
          <p:cNvGrpSpPr/>
          <p:nvPr/>
        </p:nvGrpSpPr>
        <p:grpSpPr>
          <a:xfrm rot="1635329">
            <a:off x="6178357" y="534132"/>
            <a:ext cx="4245962" cy="329951"/>
            <a:chOff x="3910484" y="4362261"/>
            <a:chExt cx="4056908" cy="315300"/>
          </a:xfrm>
        </p:grpSpPr>
        <p:sp>
          <p:nvSpPr>
            <p:cNvPr id="4693" name="Google Shape;4693;p35"/>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35"/>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t/>
              </a:r>
              <a:endParaRPr sz="1300">
                <a:solidFill>
                  <a:schemeClr val="dk1"/>
                </a:solidFill>
              </a:endParaRPr>
            </a:p>
          </p:txBody>
        </p:sp>
        <p:sp>
          <p:nvSpPr>
            <p:cNvPr id="4695" name="Google Shape;4695;p35"/>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9" name="Shape 4699"/>
        <p:cNvGrpSpPr/>
        <p:nvPr/>
      </p:nvGrpSpPr>
      <p:grpSpPr>
        <a:xfrm>
          <a:off x="0" y="0"/>
          <a:ext cx="0" cy="0"/>
          <a:chOff x="0" y="0"/>
          <a:chExt cx="0" cy="0"/>
        </a:xfrm>
      </p:grpSpPr>
      <p:sp>
        <p:nvSpPr>
          <p:cNvPr id="4700" name="Google Shape;4700;p36"/>
          <p:cNvSpPr/>
          <p:nvPr/>
        </p:nvSpPr>
        <p:spPr>
          <a:xfrm rot="-3135878">
            <a:off x="3805353" y="1014649"/>
            <a:ext cx="1533295" cy="841111"/>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36"/>
          <p:cNvSpPr txBox="1"/>
          <p:nvPr>
            <p:ph type="title"/>
          </p:nvPr>
        </p:nvSpPr>
        <p:spPr>
          <a:xfrm>
            <a:off x="1041000" y="2670359"/>
            <a:ext cx="7062000" cy="7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Equipos y presupuesto</a:t>
            </a:r>
            <a:endParaRPr/>
          </a:p>
        </p:txBody>
      </p:sp>
      <p:sp>
        <p:nvSpPr>
          <p:cNvPr id="4702" name="Google Shape;4702;p36"/>
          <p:cNvSpPr txBox="1"/>
          <p:nvPr>
            <p:ph idx="2" type="title"/>
          </p:nvPr>
        </p:nvSpPr>
        <p:spPr>
          <a:xfrm>
            <a:off x="4114800" y="1089754"/>
            <a:ext cx="914400" cy="6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703" name="Google Shape;4703;p36"/>
          <p:cNvSpPr txBox="1"/>
          <p:nvPr>
            <p:ph idx="1" type="subTitle"/>
          </p:nvPr>
        </p:nvSpPr>
        <p:spPr>
          <a:xfrm>
            <a:off x="1042350" y="4123371"/>
            <a:ext cx="7059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twork Security Introduction Workshop by Slidesgo">
  <a:themeElements>
    <a:clrScheme name="Simple Light">
      <a:dk1>
        <a:srgbClr val="2A3C9E"/>
      </a:dk1>
      <a:lt1>
        <a:srgbClr val="FFFFFF"/>
      </a:lt1>
      <a:dk2>
        <a:srgbClr val="4358CD"/>
      </a:dk2>
      <a:lt2>
        <a:srgbClr val="64F3FA"/>
      </a:lt2>
      <a:accent1>
        <a:srgbClr val="3C50C0"/>
      </a:accent1>
      <a:accent2>
        <a:srgbClr val="E9E9E9"/>
      </a:accent2>
      <a:accent3>
        <a:srgbClr val="495ED1"/>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