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3D0-A8EF-4F15-A21F-AE7B17D3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FD0-2F72-4CBC-991C-7665EAF92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8FD3-A6E8-4E77-B4C9-A86B0800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7F71-71FA-4D6F-981B-7117F8C4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3C43-E310-41BD-8AFD-530A0EB8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BC87-5357-4EF5-BF5B-8408566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32083-32A4-4985-84A3-5019B6F4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E9E85-9637-4C7C-B6EE-5249B7CF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A72B-AA68-440D-A425-F6F812CA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72CF-1727-4566-97F2-7A1BBB4B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9C645-AE7D-435F-9DE0-75C4798B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16C4-5F2F-45B1-B6CD-61D2DB65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EA14-00C3-4E3D-B1BF-15774416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64C-272C-414E-B2FF-9CFF934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9D6C-965A-4368-B8EE-662818D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CE6A-4CD7-49BE-B2AD-65D5D311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292C-BFCD-4804-A86C-5EDD3748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4B9C-1D87-47AA-B5B3-5205A725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6F00-E797-4268-8BA3-A6463C9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143-BB67-4161-8129-2C15398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D5C-D858-4D94-938E-1422A3E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B908-ED50-4A94-972C-7916331E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135D-2B0B-4E9A-A64D-52C77B45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2DD1-2223-413D-A38A-A5A19A46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9EC3-092A-426B-B6E2-2D13A1F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158-DCEB-4E20-8A5A-1A46687C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C731-D3E6-4EA2-97DA-3652670B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7A54-FFA3-4EFF-A54C-F68673A17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97F3-425F-49F5-864E-AD4D34E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D6847-00F5-4A3A-9911-14294BEC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5BCB-EA91-489A-9E00-82397109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462B-329E-4F08-A4DE-F1E73A3B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0F82-B58D-4ED8-B626-FE18D564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F5C1-28F6-48EE-AAC7-ADFC5DA2F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ABC-5ED6-4898-B8E2-E4F8D17C6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155C2-6FAE-46A4-87AE-59E36ACE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E73D0-0B03-4B54-AB86-66F1C47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9F171-5D6E-4884-8F62-B6A78B9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B051B-16E3-4806-85B7-486C121C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C8A-2D63-4078-8008-4CF2CECB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3A33-6692-4D6B-99D7-E33BC4E2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D020-1796-4E8C-B5A8-9ABB9652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FD85-13D5-4318-AD4A-1F38D53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00E81-3AFA-432B-B4AA-EE3F351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45311-B2D8-4927-A586-EE373934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2071-24E5-44B0-8B90-5113D060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E00B-8CE0-4939-BD03-9C113B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ACBE-58E6-47EB-86D5-781ED73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706DF-35F9-44C1-BC57-BE4736F5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802D-6D93-4868-8553-3CF186D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4E566-0612-486D-8129-37D40FB7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1302-FCB5-453E-B6C9-13C4AA04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C665-4801-4E2F-A02E-75B8F7B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5E48-BD87-4686-8241-9F803A57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BC54C-F96E-4217-9A52-A913CCD22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6DFC-6DF6-478E-BA39-A127E12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FC1A-E17A-4478-9CFC-A518748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7F7A-5A98-42F6-A7E2-DA8C2344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F420-8A5A-4AB0-AE42-1A98D015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8AC4-356E-4247-9DEF-53290385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1B7F-6EA6-4049-9E67-A783D333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B3E2-459B-4DEE-92FD-97A1834ED52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0624-65D1-4483-A902-5E7D45F60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D334-8415-4824-9FE1-CC7FF960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7D35-770B-4833-BCAF-F8D61CE2A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5348A-241A-469C-98DB-C6C6A80B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Dr. Veronica McGowan</a:t>
            </a:r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BC6133AC-3168-4830-912D-8A9FB795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6"/>
            <a:ext cx="3823995" cy="29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930EAF7-5438-4BD1-8DDE-309FC82A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1714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B76B-B8D7-41C2-8840-B841F4E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E030-6B36-4028-AF6A-4F01E3BFD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Git-open-source tool for sharing code and working with coding versions</a:t>
            </a:r>
          </a:p>
          <a:p>
            <a:r>
              <a:rPr lang="en-US" dirty="0"/>
              <a:t>GitHub –company that makes tools to integrate with Git; others GitLab, </a:t>
            </a:r>
            <a:r>
              <a:rPr lang="en-US" dirty="0" err="1"/>
              <a:t>BitBucket</a:t>
            </a:r>
            <a:r>
              <a:rPr lang="en-US" dirty="0"/>
              <a:t> and host-your-own solutions</a:t>
            </a:r>
          </a:p>
          <a:p>
            <a:endParaRPr lang="en-US" dirty="0"/>
          </a:p>
          <a:p>
            <a:r>
              <a:rPr lang="en-US" dirty="0"/>
              <a:t>To use: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5248-A906-4D34-A09F-5CA7D3FBA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also a few ways to install Git on Windows. The most official build is available for download on the Git website. Just go to </a:t>
            </a:r>
            <a:r>
              <a:rPr lang="en-US" sz="1800" u="sng" dirty="0">
                <a:solidFill>
                  <a:srgbClr val="0388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https://git-scm.com/download/win</a:t>
            </a:r>
            <a:r>
              <a:rPr lang="en-US" sz="180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and the download will start automatically. </a:t>
            </a:r>
          </a:p>
          <a:p>
            <a:endParaRPr lang="en-US" sz="1800" dirty="0">
              <a:solidFill>
                <a:srgbClr val="4E443C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E1F6F2-DE87-4C63-A0FC-A673633E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97028"/>
            <a:ext cx="4793673" cy="17581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 are several ways to install Git on a Mac. The easiest is probably to install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Command Line Tools. On Mavericks (10.9) or above you can do this simply by trying to run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ea typeface="Times New Roman" panose="02020603050405020304" pitchFamily="18" charset="0"/>
              </a:rPr>
              <a:t> from the Terminal the very first time.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--version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don’t have it installed already, it will prompt you to install it.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want a more up to date version, you can also install it via a binary installer. A macOS Git installer is maintained and available for download at the Git website, at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88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https://git-scm.com/download/mac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E54-C0AE-4565-8C26-80EFECC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Repositories, branches</a:t>
            </a:r>
          </a:p>
        </p:txBody>
      </p:sp>
      <p:pic>
        <p:nvPicPr>
          <p:cNvPr id="4" name="Content Placeholder 3" descr="a branch">
            <a:extLst>
              <a:ext uri="{FF2B5EF4-FFF2-40B4-BE49-F238E27FC236}">
                <a16:creationId xmlns:a16="http://schemas.microsoft.com/office/drawing/2014/main" id="{B44FD08B-E0C5-47CD-85CE-8D9D917E13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2105779"/>
            <a:ext cx="10515600" cy="2646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8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8B4C9-B20B-4167-9646-F070177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CCA03-8848-49DF-90D4-F30BA987F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include:</a:t>
            </a:r>
          </a:p>
          <a:p>
            <a:r>
              <a:rPr lang="en-US" dirty="0"/>
              <a:t>Contact information including field-based and general handles</a:t>
            </a:r>
          </a:p>
          <a:p>
            <a:r>
              <a:rPr lang="en-US" dirty="0"/>
              <a:t>Links to repositories</a:t>
            </a:r>
          </a:p>
          <a:p>
            <a:r>
              <a:rPr lang="en-US" dirty="0"/>
              <a:t>Links to projects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/>
              <a:t>Bullets over sentences</a:t>
            </a:r>
          </a:p>
          <a:p>
            <a:pPr marL="0" indent="0">
              <a:buNone/>
            </a:pPr>
            <a:r>
              <a:rPr lang="en-US" dirty="0"/>
              <a:t>Design important for some fields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13FBA-18A7-4288-9CF2-D6C386B3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2925"/>
            <a:ext cx="5181600" cy="68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7CDDE-5C9E-456E-B72D-CD157CAA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2" y="190500"/>
            <a:ext cx="10665247" cy="64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7E55B8A-F096-40FC-A6D2-5B7D0504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0"/>
            <a:ext cx="481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832030-EC36-4C31-AA39-E56CC3373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3" t="14166" r="30469" b="8889"/>
          <a:stretch/>
        </p:blipFill>
        <p:spPr>
          <a:xfrm>
            <a:off x="6338888" y="190500"/>
            <a:ext cx="5548311" cy="65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GitHub</vt:lpstr>
      <vt:lpstr>Git vs GitHub</vt:lpstr>
      <vt:lpstr>Repositories, branches</vt:lpstr>
      <vt:lpstr>Resumes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Veronica McGowan</dc:creator>
  <cp:lastModifiedBy>Veronica McGowan</cp:lastModifiedBy>
  <cp:revision>6</cp:revision>
  <dcterms:created xsi:type="dcterms:W3CDTF">2021-03-11T21:06:48Z</dcterms:created>
  <dcterms:modified xsi:type="dcterms:W3CDTF">2021-03-18T00:56:23Z</dcterms:modified>
</cp:coreProperties>
</file>