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134A-65B8-48FA-BC64-94661A83E768}" v="7" dt="2023-05-07T23:48:36.41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nson Wharepapa" userId="fc604165-d948-4f79-adb1-ca2376f8e399" providerId="ADAL" clId="{21F4134A-65B8-48FA-BC64-94661A83E768}"/>
    <pc:docChg chg="custSel modSld">
      <pc:chgData name="Bronson Wharepapa" userId="fc604165-d948-4f79-adb1-ca2376f8e399" providerId="ADAL" clId="{21F4134A-65B8-48FA-BC64-94661A83E768}" dt="2023-05-07T23:50:13.610" v="139" actId="20577"/>
      <pc:docMkLst>
        <pc:docMk/>
      </pc:docMkLst>
      <pc:sldChg chg="modSp mod">
        <pc:chgData name="Bronson Wharepapa" userId="fc604165-d948-4f79-adb1-ca2376f8e399" providerId="ADAL" clId="{21F4134A-65B8-48FA-BC64-94661A83E768}" dt="2023-05-03T02:49:24.868" v="11"/>
        <pc:sldMkLst>
          <pc:docMk/>
          <pc:sldMk cId="0" sldId="256"/>
        </pc:sldMkLst>
        <pc:spChg chg="mod">
          <ac:chgData name="Bronson Wharepapa" userId="fc604165-d948-4f79-adb1-ca2376f8e399" providerId="ADAL" clId="{21F4134A-65B8-48FA-BC64-94661A83E768}" dt="2023-05-03T02:48:35.626" v="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Bronson Wharepapa" userId="fc604165-d948-4f79-adb1-ca2376f8e399" providerId="ADAL" clId="{21F4134A-65B8-48FA-BC64-94661A83E768}" dt="2023-05-03T02:49:24.868" v="11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Bronson Wharepapa" userId="fc604165-d948-4f79-adb1-ca2376f8e399" providerId="ADAL" clId="{21F4134A-65B8-48FA-BC64-94661A83E768}" dt="2023-05-04T00:11:23.635" v="18" actId="478"/>
        <pc:sldMkLst>
          <pc:docMk/>
          <pc:sldMk cId="0" sldId="258"/>
        </pc:sldMkLst>
        <pc:spChg chg="add del mod">
          <ac:chgData name="Bronson Wharepapa" userId="fc604165-d948-4f79-adb1-ca2376f8e399" providerId="ADAL" clId="{21F4134A-65B8-48FA-BC64-94661A83E768}" dt="2023-05-04T00:11:23.635" v="18" actId="478"/>
          <ac:spMkLst>
            <pc:docMk/>
            <pc:sldMk cId="0" sldId="258"/>
            <ac:spMk id="3" creationId="{B1072A8F-CEA8-6E25-13E4-55A528D2526F}"/>
          </ac:spMkLst>
        </pc:spChg>
        <pc:spChg chg="del">
          <ac:chgData name="Bronson Wharepapa" userId="fc604165-d948-4f79-adb1-ca2376f8e399" providerId="ADAL" clId="{21F4134A-65B8-48FA-BC64-94661A83E768}" dt="2023-05-04T00:06:45.954" v="12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Bronson Wharepapa" userId="fc604165-d948-4f79-adb1-ca2376f8e399" providerId="ADAL" clId="{21F4134A-65B8-48FA-BC64-94661A83E768}" dt="2023-05-04T00:11:20.867" v="17" actId="1076"/>
          <ac:picMkLst>
            <pc:docMk/>
            <pc:sldMk cId="0" sldId="258"/>
            <ac:picMk id="5" creationId="{C8E8B351-606C-5F69-7989-34B46A727C8B}"/>
          </ac:picMkLst>
        </pc:picChg>
      </pc:sldChg>
      <pc:sldChg chg="addSp modSp mod">
        <pc:chgData name="Bronson Wharepapa" userId="fc604165-d948-4f79-adb1-ca2376f8e399" providerId="ADAL" clId="{21F4134A-65B8-48FA-BC64-94661A83E768}" dt="2023-05-04T00:19:47.597" v="20" actId="27614"/>
        <pc:sldMkLst>
          <pc:docMk/>
          <pc:sldMk cId="0" sldId="259"/>
        </pc:sldMkLst>
        <pc:picChg chg="add mod">
          <ac:chgData name="Bronson Wharepapa" userId="fc604165-d948-4f79-adb1-ca2376f8e399" providerId="ADAL" clId="{21F4134A-65B8-48FA-BC64-94661A83E768}" dt="2023-05-04T00:19:47.597" v="20" actId="27614"/>
          <ac:picMkLst>
            <pc:docMk/>
            <pc:sldMk cId="0" sldId="259"/>
            <ac:picMk id="3" creationId="{E624514A-6C52-34C9-6D91-CCD9BFF818CC}"/>
          </ac:picMkLst>
        </pc:picChg>
      </pc:sldChg>
      <pc:sldChg chg="addSp modSp mod">
        <pc:chgData name="Bronson Wharepapa" userId="fc604165-d948-4f79-adb1-ca2376f8e399" providerId="ADAL" clId="{21F4134A-65B8-48FA-BC64-94661A83E768}" dt="2023-05-07T23:50:13.610" v="139" actId="20577"/>
        <pc:sldMkLst>
          <pc:docMk/>
          <pc:sldMk cId="0" sldId="260"/>
        </pc:sldMkLst>
        <pc:graphicFrameChg chg="modGraphic">
          <ac:chgData name="Bronson Wharepapa" userId="fc604165-d948-4f79-adb1-ca2376f8e399" providerId="ADAL" clId="{21F4134A-65B8-48FA-BC64-94661A83E768}" dt="2023-05-07T23:50:13.610" v="13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3" creationId="{D880C62B-C670-8435-3123-62FD5EBAE978}"/>
          </ac:picMkLst>
        </pc:pic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5" creationId="{B81B4D5F-955C-BC86-7057-41A8B5F890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nsonLovesCo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0mEQ56Fi/pizza-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8E8B351-606C-5F69-7989-34B46A72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21" y="1017725"/>
            <a:ext cx="5818558" cy="3944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24514A-6C52-34C9-6D91-CCD9BF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750"/>
            <a:ext cx="9144000" cy="295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6872012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name list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80C62B-C670-8435-3123-62FD5EBA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1" y="2833964"/>
            <a:ext cx="4235082" cy="122326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1B4D5F-955C-BC86-7057-41A8B5F8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40" y="2833964"/>
            <a:ext cx="4256035" cy="647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292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Pizza Bot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Bronson Wharepapa</cp:lastModifiedBy>
  <cp:revision>5</cp:revision>
  <dcterms:modified xsi:type="dcterms:W3CDTF">2023-05-07T23:50:19Z</dcterms:modified>
</cp:coreProperties>
</file>