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1" r:id="rId17"/>
    <p:sldId id="26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4134A-65B8-48FA-BC64-94661A83E768}" v="7" dt="2023-05-07T23:48:36.417"/>
    <p1510:client id="{2554FBCC-49BD-FBDF-D538-CE3319AF18E1}" v="227" dt="2023-05-10T01:20:44.771"/>
    <p1510:client id="{81A2BCD6-527D-A88D-67B8-C94274A60B24}" v="95" dt="2023-05-08T00:15:52.898"/>
    <p1510:client id="{B82B93A9-7EAF-C4B5-E540-07BEAF1A0FB5}" v="165" dt="2023-05-11T22:49:54.923"/>
    <p1510:client id="{B8FDFBEC-0524-BF11-E929-3A10092CC293}" v="314" dt="2023-05-15T22:03:56.916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onson Wharepapa" userId="S::18114@my.sanctamaria.school.nz::fc604165-d948-4f79-adb1-ca2376f8e399" providerId="AD" clId="Web-{B82B93A9-7EAF-C4B5-E540-07BEAF1A0FB5}"/>
    <pc:docChg chg="addSld modSld">
      <pc:chgData name="Bronson Wharepapa" userId="S::18114@my.sanctamaria.school.nz::fc604165-d948-4f79-adb1-ca2376f8e399" providerId="AD" clId="Web-{B82B93A9-7EAF-C4B5-E540-07BEAF1A0FB5}" dt="2023-05-11T22:49:54.923" v="146" actId="1076"/>
      <pc:docMkLst>
        <pc:docMk/>
      </pc:docMkLst>
      <pc:sldChg chg="addSp delSp modSp">
        <pc:chgData name="Bronson Wharepapa" userId="S::18114@my.sanctamaria.school.nz::fc604165-d948-4f79-adb1-ca2376f8e399" providerId="AD" clId="Web-{B82B93A9-7EAF-C4B5-E540-07BEAF1A0FB5}" dt="2023-05-11T22:31:12.394" v="58" actId="1076"/>
        <pc:sldMkLst>
          <pc:docMk/>
          <pc:sldMk cId="2733379314" sldId="268"/>
        </pc:sldMkLst>
        <pc:graphicFrameChg chg="mod modGraphic">
          <ac:chgData name="Bronson Wharepapa" userId="S::18114@my.sanctamaria.school.nz::fc604165-d948-4f79-adb1-ca2376f8e399" providerId="AD" clId="Web-{B82B93A9-7EAF-C4B5-E540-07BEAF1A0FB5}" dt="2023-05-11T22:30:55.534" v="52"/>
          <ac:graphicFrameMkLst>
            <pc:docMk/>
            <pc:sldMk cId="2733379314" sldId="268"/>
            <ac:graphicFrameMk id="79" creationId="{00000000-0000-0000-0000-000000000000}"/>
          </ac:graphicFrameMkLst>
        </pc:graphicFrameChg>
        <pc:picChg chg="del">
          <ac:chgData name="Bronson Wharepapa" userId="S::18114@my.sanctamaria.school.nz::fc604165-d948-4f79-adb1-ca2376f8e399" providerId="AD" clId="Web-{B82B93A9-7EAF-C4B5-E540-07BEAF1A0FB5}" dt="2023-05-11T22:29:36.172" v="5"/>
          <ac:picMkLst>
            <pc:docMk/>
            <pc:sldMk cId="2733379314" sldId="268"/>
            <ac:picMk id="2" creationId="{E111B32D-7F1B-D387-8E59-5C8AFC3AF5C5}"/>
          </ac:picMkLst>
        </pc:picChg>
        <pc:picChg chg="add del mod">
          <ac:chgData name="Bronson Wharepapa" userId="S::18114@my.sanctamaria.school.nz::fc604165-d948-4f79-adb1-ca2376f8e399" providerId="AD" clId="Web-{B82B93A9-7EAF-C4B5-E540-07BEAF1A0FB5}" dt="2023-05-11T22:06:21.325" v="3"/>
          <ac:picMkLst>
            <pc:docMk/>
            <pc:sldMk cId="2733379314" sldId="268"/>
            <ac:picMk id="3" creationId="{20A896BB-728A-7BC6-769A-A2DD000BD529}"/>
          </ac:picMkLst>
        </pc:picChg>
        <pc:picChg chg="add mod">
          <ac:chgData name="Bronson Wharepapa" userId="S::18114@my.sanctamaria.school.nz::fc604165-d948-4f79-adb1-ca2376f8e399" providerId="AD" clId="Web-{B82B93A9-7EAF-C4B5-E540-07BEAF1A0FB5}" dt="2023-05-11T22:31:12.394" v="58" actId="1076"/>
          <ac:picMkLst>
            <pc:docMk/>
            <pc:sldMk cId="2733379314" sldId="268"/>
            <ac:picMk id="3" creationId="{630A4DD1-33B3-7510-EC5A-DACE2FD914EC}"/>
          </ac:picMkLst>
        </pc:picChg>
        <pc:picChg chg="del">
          <ac:chgData name="Bronson Wharepapa" userId="S::18114@my.sanctamaria.school.nz::fc604165-d948-4f79-adb1-ca2376f8e399" providerId="AD" clId="Web-{B82B93A9-7EAF-C4B5-E540-07BEAF1A0FB5}" dt="2023-05-11T22:29:36.532" v="6"/>
          <ac:picMkLst>
            <pc:docMk/>
            <pc:sldMk cId="2733379314" sldId="268"/>
            <ac:picMk id="4" creationId="{8170FDD6-077D-14D1-ADB7-673229001DC5}"/>
          </ac:picMkLst>
        </pc:picChg>
        <pc:picChg chg="add del mod">
          <ac:chgData name="Bronson Wharepapa" userId="S::18114@my.sanctamaria.school.nz::fc604165-d948-4f79-adb1-ca2376f8e399" providerId="AD" clId="Web-{B82B93A9-7EAF-C4B5-E540-07BEAF1A0FB5}" dt="2023-05-11T22:06:22.044" v="4"/>
          <ac:picMkLst>
            <pc:docMk/>
            <pc:sldMk cId="2733379314" sldId="268"/>
            <ac:picMk id="5" creationId="{4F1624E8-35CD-81C9-2A81-6436DCCFD480}"/>
          </ac:picMkLst>
        </pc:picChg>
        <pc:picChg chg="add mod">
          <ac:chgData name="Bronson Wharepapa" userId="S::18114@my.sanctamaria.school.nz::fc604165-d948-4f79-adb1-ca2376f8e399" providerId="AD" clId="Web-{B82B93A9-7EAF-C4B5-E540-07BEAF1A0FB5}" dt="2023-05-11T22:31:06.222" v="54" actId="1076"/>
          <ac:picMkLst>
            <pc:docMk/>
            <pc:sldMk cId="2733379314" sldId="268"/>
            <ac:picMk id="5" creationId="{95025F67-1D2D-50FD-9EEE-C3F468056DE6}"/>
          </ac:picMkLst>
        </pc:picChg>
      </pc:sldChg>
      <pc:sldChg chg="addSp delSp modSp add replId">
        <pc:chgData name="Bronson Wharepapa" userId="S::18114@my.sanctamaria.school.nz::fc604165-d948-4f79-adb1-ca2376f8e399" providerId="AD" clId="Web-{B82B93A9-7EAF-C4B5-E540-07BEAF1A0FB5}" dt="2023-05-11T22:49:54.923" v="146" actId="1076"/>
        <pc:sldMkLst>
          <pc:docMk/>
          <pc:sldMk cId="2208231927" sldId="269"/>
        </pc:sldMkLst>
        <pc:spChg chg="mod">
          <ac:chgData name="Bronson Wharepapa" userId="S::18114@my.sanctamaria.school.nz::fc604165-d948-4f79-adb1-ca2376f8e399" providerId="AD" clId="Web-{B82B93A9-7EAF-C4B5-E540-07BEAF1A0FB5}" dt="2023-05-11T22:37:34.997" v="61" actId="20577"/>
          <ac:spMkLst>
            <pc:docMk/>
            <pc:sldMk cId="2208231927" sldId="269"/>
            <ac:spMk id="78" creationId="{00000000-0000-0000-0000-000000000000}"/>
          </ac:spMkLst>
        </pc:spChg>
        <pc:graphicFrameChg chg="mod modGraphic">
          <ac:chgData name="Bronson Wharepapa" userId="S::18114@my.sanctamaria.school.nz::fc604165-d948-4f79-adb1-ca2376f8e399" providerId="AD" clId="Web-{B82B93A9-7EAF-C4B5-E540-07BEAF1A0FB5}" dt="2023-05-11T22:40:00.454" v="126"/>
          <ac:graphicFrameMkLst>
            <pc:docMk/>
            <pc:sldMk cId="2208231927" sldId="269"/>
            <ac:graphicFrameMk id="79" creationId="{00000000-0000-0000-0000-000000000000}"/>
          </ac:graphicFrameMkLst>
        </pc:graphicFrameChg>
        <pc:picChg chg="add mod">
          <ac:chgData name="Bronson Wharepapa" userId="S::18114@my.sanctamaria.school.nz::fc604165-d948-4f79-adb1-ca2376f8e399" providerId="AD" clId="Web-{B82B93A9-7EAF-C4B5-E540-07BEAF1A0FB5}" dt="2023-05-11T22:42:21.833" v="135" actId="1076"/>
          <ac:picMkLst>
            <pc:docMk/>
            <pc:sldMk cId="2208231927" sldId="269"/>
            <ac:picMk id="2" creationId="{84AF239A-D08F-17B1-41A6-F5C4EFBB0DC4}"/>
          </ac:picMkLst>
        </pc:picChg>
        <pc:picChg chg="del">
          <ac:chgData name="Bronson Wharepapa" userId="S::18114@my.sanctamaria.school.nz::fc604165-d948-4f79-adb1-ca2376f8e399" providerId="AD" clId="Web-{B82B93A9-7EAF-C4B5-E540-07BEAF1A0FB5}" dt="2023-05-11T22:37:35.935" v="62"/>
          <ac:picMkLst>
            <pc:docMk/>
            <pc:sldMk cId="2208231927" sldId="269"/>
            <ac:picMk id="3" creationId="{630A4DD1-33B3-7510-EC5A-DACE2FD914EC}"/>
          </ac:picMkLst>
        </pc:picChg>
        <pc:picChg chg="add mod">
          <ac:chgData name="Bronson Wharepapa" userId="S::18114@my.sanctamaria.school.nz::fc604165-d948-4f79-adb1-ca2376f8e399" providerId="AD" clId="Web-{B82B93A9-7EAF-C4B5-E540-07BEAF1A0FB5}" dt="2023-05-11T22:42:25.958" v="136" actId="1076"/>
          <ac:picMkLst>
            <pc:docMk/>
            <pc:sldMk cId="2208231927" sldId="269"/>
            <ac:picMk id="4" creationId="{08C31B73-1401-DDE5-34CB-6AF67AC68CB1}"/>
          </ac:picMkLst>
        </pc:picChg>
        <pc:picChg chg="del">
          <ac:chgData name="Bronson Wharepapa" userId="S::18114@my.sanctamaria.school.nz::fc604165-d948-4f79-adb1-ca2376f8e399" providerId="AD" clId="Web-{B82B93A9-7EAF-C4B5-E540-07BEAF1A0FB5}" dt="2023-05-11T22:37:36.388" v="63"/>
          <ac:picMkLst>
            <pc:docMk/>
            <pc:sldMk cId="2208231927" sldId="269"/>
            <ac:picMk id="5" creationId="{95025F67-1D2D-50FD-9EEE-C3F468056DE6}"/>
          </ac:picMkLst>
        </pc:picChg>
        <pc:picChg chg="add del mod">
          <ac:chgData name="Bronson Wharepapa" userId="S::18114@my.sanctamaria.school.nz::fc604165-d948-4f79-adb1-ca2376f8e399" providerId="AD" clId="Web-{B82B93A9-7EAF-C4B5-E540-07BEAF1A0FB5}" dt="2023-05-11T22:42:38.505" v="139"/>
          <ac:picMkLst>
            <pc:docMk/>
            <pc:sldMk cId="2208231927" sldId="269"/>
            <ac:picMk id="6" creationId="{8CEDC507-FBDB-D899-525C-4AE687E3C425}"/>
          </ac:picMkLst>
        </pc:picChg>
        <pc:picChg chg="add del mod">
          <ac:chgData name="Bronson Wharepapa" userId="S::18114@my.sanctamaria.school.nz::fc604165-d948-4f79-adb1-ca2376f8e399" providerId="AD" clId="Web-{B82B93A9-7EAF-C4B5-E540-07BEAF1A0FB5}" dt="2023-05-11T22:49:46.407" v="144"/>
          <ac:picMkLst>
            <pc:docMk/>
            <pc:sldMk cId="2208231927" sldId="269"/>
            <ac:picMk id="7" creationId="{B4792892-6EFA-2BA5-7627-E67A76F70801}"/>
          </ac:picMkLst>
        </pc:picChg>
        <pc:picChg chg="add mod">
          <ac:chgData name="Bronson Wharepapa" userId="S::18114@my.sanctamaria.school.nz::fc604165-d948-4f79-adb1-ca2376f8e399" providerId="AD" clId="Web-{B82B93A9-7EAF-C4B5-E540-07BEAF1A0FB5}" dt="2023-05-11T22:49:54.923" v="146" actId="1076"/>
          <ac:picMkLst>
            <pc:docMk/>
            <pc:sldMk cId="2208231927" sldId="269"/>
            <ac:picMk id="8" creationId="{36ECABDF-24DF-6B14-04BE-E824E37BFC71}"/>
          </ac:picMkLst>
        </pc:picChg>
      </pc:sldChg>
    </pc:docChg>
  </pc:docChgLst>
  <pc:docChgLst>
    <pc:chgData name="Bronson Wharepapa" userId="fc604165-d948-4f79-adb1-ca2376f8e399" providerId="ADAL" clId="{21F4134A-65B8-48FA-BC64-94661A83E768}"/>
    <pc:docChg chg="custSel modSld">
      <pc:chgData name="Bronson Wharepapa" userId="fc604165-d948-4f79-adb1-ca2376f8e399" providerId="ADAL" clId="{21F4134A-65B8-48FA-BC64-94661A83E768}" dt="2023-05-07T23:50:13.610" v="139" actId="20577"/>
      <pc:docMkLst>
        <pc:docMk/>
      </pc:docMkLst>
      <pc:sldChg chg="modSp mod">
        <pc:chgData name="Bronson Wharepapa" userId="fc604165-d948-4f79-adb1-ca2376f8e399" providerId="ADAL" clId="{21F4134A-65B8-48FA-BC64-94661A83E768}" dt="2023-05-03T02:49:24.868" v="11"/>
        <pc:sldMkLst>
          <pc:docMk/>
          <pc:sldMk cId="0" sldId="256"/>
        </pc:sldMkLst>
        <pc:spChg chg="mod">
          <ac:chgData name="Bronson Wharepapa" userId="fc604165-d948-4f79-adb1-ca2376f8e399" providerId="ADAL" clId="{21F4134A-65B8-48FA-BC64-94661A83E768}" dt="2023-05-03T02:48:35.626" v="8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Bronson Wharepapa" userId="fc604165-d948-4f79-adb1-ca2376f8e399" providerId="ADAL" clId="{21F4134A-65B8-48FA-BC64-94661A83E768}" dt="2023-05-03T02:49:24.868" v="11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Bronson Wharepapa" userId="fc604165-d948-4f79-adb1-ca2376f8e399" providerId="ADAL" clId="{21F4134A-65B8-48FA-BC64-94661A83E768}" dt="2023-05-04T00:11:23.635" v="18" actId="478"/>
        <pc:sldMkLst>
          <pc:docMk/>
          <pc:sldMk cId="0" sldId="258"/>
        </pc:sldMkLst>
        <pc:spChg chg="add del mod">
          <ac:chgData name="Bronson Wharepapa" userId="fc604165-d948-4f79-adb1-ca2376f8e399" providerId="ADAL" clId="{21F4134A-65B8-48FA-BC64-94661A83E768}" dt="2023-05-04T00:11:23.635" v="18" actId="478"/>
          <ac:spMkLst>
            <pc:docMk/>
            <pc:sldMk cId="0" sldId="258"/>
            <ac:spMk id="3" creationId="{B1072A8F-CEA8-6E25-13E4-55A528D2526F}"/>
          </ac:spMkLst>
        </pc:spChg>
        <pc:spChg chg="del">
          <ac:chgData name="Bronson Wharepapa" userId="fc604165-d948-4f79-adb1-ca2376f8e399" providerId="ADAL" clId="{21F4134A-65B8-48FA-BC64-94661A83E768}" dt="2023-05-04T00:06:45.954" v="12" actId="478"/>
          <ac:spMkLst>
            <pc:docMk/>
            <pc:sldMk cId="0" sldId="258"/>
            <ac:spMk id="68" creationId="{00000000-0000-0000-0000-000000000000}"/>
          </ac:spMkLst>
        </pc:spChg>
        <pc:picChg chg="add mod">
          <ac:chgData name="Bronson Wharepapa" userId="fc604165-d948-4f79-adb1-ca2376f8e399" providerId="ADAL" clId="{21F4134A-65B8-48FA-BC64-94661A83E768}" dt="2023-05-04T00:11:20.867" v="17" actId="1076"/>
          <ac:picMkLst>
            <pc:docMk/>
            <pc:sldMk cId="0" sldId="258"/>
            <ac:picMk id="5" creationId="{C8E8B351-606C-5F69-7989-34B46A727C8B}"/>
          </ac:picMkLst>
        </pc:picChg>
      </pc:sldChg>
      <pc:sldChg chg="addSp modSp mod">
        <pc:chgData name="Bronson Wharepapa" userId="fc604165-d948-4f79-adb1-ca2376f8e399" providerId="ADAL" clId="{21F4134A-65B8-48FA-BC64-94661A83E768}" dt="2023-05-04T00:19:47.597" v="20" actId="27614"/>
        <pc:sldMkLst>
          <pc:docMk/>
          <pc:sldMk cId="0" sldId="259"/>
        </pc:sldMkLst>
        <pc:picChg chg="add mod">
          <ac:chgData name="Bronson Wharepapa" userId="fc604165-d948-4f79-adb1-ca2376f8e399" providerId="ADAL" clId="{21F4134A-65B8-48FA-BC64-94661A83E768}" dt="2023-05-04T00:19:47.597" v="20" actId="27614"/>
          <ac:picMkLst>
            <pc:docMk/>
            <pc:sldMk cId="0" sldId="259"/>
            <ac:picMk id="3" creationId="{E624514A-6C52-34C9-6D91-CCD9BFF818CC}"/>
          </ac:picMkLst>
        </pc:picChg>
      </pc:sldChg>
      <pc:sldChg chg="addSp modSp mod">
        <pc:chgData name="Bronson Wharepapa" userId="fc604165-d948-4f79-adb1-ca2376f8e399" providerId="ADAL" clId="{21F4134A-65B8-48FA-BC64-94661A83E768}" dt="2023-05-07T23:50:13.610" v="139" actId="20577"/>
        <pc:sldMkLst>
          <pc:docMk/>
          <pc:sldMk cId="0" sldId="260"/>
        </pc:sldMkLst>
        <pc:graphicFrameChg chg="modGraphic">
          <ac:chgData name="Bronson Wharepapa" userId="fc604165-d948-4f79-adb1-ca2376f8e399" providerId="ADAL" clId="{21F4134A-65B8-48FA-BC64-94661A83E768}" dt="2023-05-07T23:50:13.610" v="139" actId="20577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Bronson Wharepapa" userId="fc604165-d948-4f79-adb1-ca2376f8e399" providerId="ADAL" clId="{21F4134A-65B8-48FA-BC64-94661A83E768}" dt="2023-05-07T23:49:47.334" v="84" actId="1076"/>
          <ac:picMkLst>
            <pc:docMk/>
            <pc:sldMk cId="0" sldId="260"/>
            <ac:picMk id="3" creationId="{D880C62B-C670-8435-3123-62FD5EBAE978}"/>
          </ac:picMkLst>
        </pc:picChg>
        <pc:picChg chg="add mod">
          <ac:chgData name="Bronson Wharepapa" userId="fc604165-d948-4f79-adb1-ca2376f8e399" providerId="ADAL" clId="{21F4134A-65B8-48FA-BC64-94661A83E768}" dt="2023-05-07T23:49:47.334" v="84" actId="1076"/>
          <ac:picMkLst>
            <pc:docMk/>
            <pc:sldMk cId="0" sldId="260"/>
            <ac:picMk id="5" creationId="{B81B4D5F-955C-BC86-7057-41A8B5F890B1}"/>
          </ac:picMkLst>
        </pc:picChg>
      </pc:sldChg>
    </pc:docChg>
  </pc:docChgLst>
  <pc:docChgLst>
    <pc:chgData name="Bronson Wharepapa" userId="S::18114@my.sanctamaria.school.nz::fc604165-d948-4f79-adb1-ca2376f8e399" providerId="AD" clId="Web-{B8FDFBEC-0524-BF11-E929-3A10092CC293}"/>
    <pc:docChg chg="addSld modSld sldOrd">
      <pc:chgData name="Bronson Wharepapa" userId="S::18114@my.sanctamaria.school.nz::fc604165-d948-4f79-adb1-ca2376f8e399" providerId="AD" clId="Web-{B8FDFBEC-0524-BF11-E929-3A10092CC293}" dt="2023-05-15T22:03:56.916" v="297"/>
      <pc:docMkLst>
        <pc:docMk/>
      </pc:docMkLst>
      <pc:sldChg chg="addSp modSp">
        <pc:chgData name="Bronson Wharepapa" userId="S::18114@my.sanctamaria.school.nz::fc604165-d948-4f79-adb1-ca2376f8e399" providerId="AD" clId="Web-{B8FDFBEC-0524-BF11-E929-3A10092CC293}" dt="2023-05-15T21:25:17.203" v="2" actId="1076"/>
        <pc:sldMkLst>
          <pc:docMk/>
          <pc:sldMk cId="1390132799" sldId="265"/>
        </pc:sldMkLst>
        <pc:picChg chg="add mod">
          <ac:chgData name="Bronson Wharepapa" userId="S::18114@my.sanctamaria.school.nz::fc604165-d948-4f79-adb1-ca2376f8e399" providerId="AD" clId="Web-{B8FDFBEC-0524-BF11-E929-3A10092CC293}" dt="2023-05-15T21:25:17.203" v="2" actId="1076"/>
          <ac:picMkLst>
            <pc:docMk/>
            <pc:sldMk cId="1390132799" sldId="265"/>
            <ac:picMk id="2" creationId="{C1F43179-E322-74D2-6E28-75537F2AD1A8}"/>
          </ac:picMkLst>
        </pc:picChg>
      </pc:sldChg>
      <pc:sldChg chg="addSp delSp modSp add ord replId">
        <pc:chgData name="Bronson Wharepapa" userId="S::18114@my.sanctamaria.school.nz::fc604165-d948-4f79-adb1-ca2376f8e399" providerId="AD" clId="Web-{B8FDFBEC-0524-BF11-E929-3A10092CC293}" dt="2023-05-15T22:00:58.724" v="263" actId="20577"/>
        <pc:sldMkLst>
          <pc:docMk/>
          <pc:sldMk cId="3441760066" sldId="270"/>
        </pc:sldMkLst>
        <pc:spChg chg="mod">
          <ac:chgData name="Bronson Wharepapa" userId="S::18114@my.sanctamaria.school.nz::fc604165-d948-4f79-adb1-ca2376f8e399" providerId="AD" clId="Web-{B8FDFBEC-0524-BF11-E929-3A10092CC293}" dt="2023-05-15T22:00:58.724" v="263" actId="20577"/>
          <ac:spMkLst>
            <pc:docMk/>
            <pc:sldMk cId="3441760066" sldId="270"/>
            <ac:spMk id="73" creationId="{00000000-0000-0000-0000-000000000000}"/>
          </ac:spMkLst>
        </pc:spChg>
        <pc:picChg chg="add mod">
          <ac:chgData name="Bronson Wharepapa" userId="S::18114@my.sanctamaria.school.nz::fc604165-d948-4f79-adb1-ca2376f8e399" providerId="AD" clId="Web-{B8FDFBEC-0524-BF11-E929-3A10092CC293}" dt="2023-05-15T22:00:43.520" v="262" actId="1076"/>
          <ac:picMkLst>
            <pc:docMk/>
            <pc:sldMk cId="3441760066" sldId="270"/>
            <ac:picMk id="2" creationId="{50AC3D64-9BDA-1E32-E2E8-3FB1F8464272}"/>
          </ac:picMkLst>
        </pc:picChg>
        <pc:picChg chg="del">
          <ac:chgData name="Bronson Wharepapa" userId="S::18114@my.sanctamaria.school.nz::fc604165-d948-4f79-adb1-ca2376f8e399" providerId="AD" clId="Web-{B8FDFBEC-0524-BF11-E929-3A10092CC293}" dt="2023-05-15T21:37:20.052" v="12"/>
          <ac:picMkLst>
            <pc:docMk/>
            <pc:sldMk cId="3441760066" sldId="270"/>
            <ac:picMk id="2" creationId="{C1F43179-E322-74D2-6E28-75537F2AD1A8}"/>
          </ac:picMkLst>
        </pc:picChg>
        <pc:picChg chg="add mod">
          <ac:chgData name="Bronson Wharepapa" userId="S::18114@my.sanctamaria.school.nz::fc604165-d948-4f79-adb1-ca2376f8e399" providerId="AD" clId="Web-{B8FDFBEC-0524-BF11-E929-3A10092CC293}" dt="2023-05-15T21:37:35.333" v="15" actId="14100"/>
          <ac:picMkLst>
            <pc:docMk/>
            <pc:sldMk cId="3441760066" sldId="270"/>
            <ac:picMk id="3" creationId="{24DAB135-3F72-9674-99CD-F676B0BDD14B}"/>
          </ac:picMkLst>
        </pc:picChg>
        <pc:picChg chg="del">
          <ac:chgData name="Bronson Wharepapa" userId="S::18114@my.sanctamaria.school.nz::fc604165-d948-4f79-adb1-ca2376f8e399" providerId="AD" clId="Web-{B8FDFBEC-0524-BF11-E929-3A10092CC293}" dt="2023-05-15T21:37:19.442" v="11"/>
          <ac:picMkLst>
            <pc:docMk/>
            <pc:sldMk cId="3441760066" sldId="270"/>
            <ac:picMk id="4" creationId="{F0D1DE80-0CCE-9E41-BE45-6E14F007F838}"/>
          </ac:picMkLst>
        </pc:picChg>
      </pc:sldChg>
      <pc:sldChg chg="addSp delSp modSp add ord replId">
        <pc:chgData name="Bronson Wharepapa" userId="S::18114@my.sanctamaria.school.nz::fc604165-d948-4f79-adb1-ca2376f8e399" providerId="AD" clId="Web-{B8FDFBEC-0524-BF11-E929-3A10092CC293}" dt="2023-05-15T21:42:57.889" v="253"/>
        <pc:sldMkLst>
          <pc:docMk/>
          <pc:sldMk cId="2969888906" sldId="271"/>
        </pc:sldMkLst>
        <pc:spChg chg="mod">
          <ac:chgData name="Bronson Wharepapa" userId="S::18114@my.sanctamaria.school.nz::fc604165-d948-4f79-adb1-ca2376f8e399" providerId="AD" clId="Web-{B8FDFBEC-0524-BF11-E929-3A10092CC293}" dt="2023-05-15T21:38:00.881" v="20" actId="20577"/>
          <ac:spMkLst>
            <pc:docMk/>
            <pc:sldMk cId="2969888906" sldId="271"/>
            <ac:spMk id="78" creationId="{00000000-0000-0000-0000-000000000000}"/>
          </ac:spMkLst>
        </pc:spChg>
        <pc:graphicFrameChg chg="mod modGraphic">
          <ac:chgData name="Bronson Wharepapa" userId="S::18114@my.sanctamaria.school.nz::fc604165-d948-4f79-adb1-ca2376f8e399" providerId="AD" clId="Web-{B8FDFBEC-0524-BF11-E929-3A10092CC293}" dt="2023-05-15T21:42:57.889" v="253"/>
          <ac:graphicFrameMkLst>
            <pc:docMk/>
            <pc:sldMk cId="2969888906" sldId="271"/>
            <ac:graphicFrameMk id="79" creationId="{00000000-0000-0000-0000-000000000000}"/>
          </ac:graphicFrameMkLst>
        </pc:graphicFrameChg>
        <pc:picChg chg="del">
          <ac:chgData name="Bronson Wharepapa" userId="S::18114@my.sanctamaria.school.nz::fc604165-d948-4f79-adb1-ca2376f8e399" providerId="AD" clId="Web-{B8FDFBEC-0524-BF11-E929-3A10092CC293}" dt="2023-05-15T21:38:01.615" v="22"/>
          <ac:picMkLst>
            <pc:docMk/>
            <pc:sldMk cId="2969888906" sldId="271"/>
            <ac:picMk id="2" creationId="{84AF239A-D08F-17B1-41A6-F5C4EFBB0DC4}"/>
          </ac:picMkLst>
        </pc:picChg>
        <pc:picChg chg="add del mod">
          <ac:chgData name="Bronson Wharepapa" userId="S::18114@my.sanctamaria.school.nz::fc604165-d948-4f79-adb1-ca2376f8e399" providerId="AD" clId="Web-{B8FDFBEC-0524-BF11-E929-3A10092CC293}" dt="2023-05-15T21:40:25.072" v="35"/>
          <ac:picMkLst>
            <pc:docMk/>
            <pc:sldMk cId="2969888906" sldId="271"/>
            <ac:picMk id="3" creationId="{39B08F3F-2BAC-4468-46B1-2B35E2BC18B8}"/>
          </ac:picMkLst>
        </pc:picChg>
        <pc:picChg chg="del">
          <ac:chgData name="Bronson Wharepapa" userId="S::18114@my.sanctamaria.school.nz::fc604165-d948-4f79-adb1-ca2376f8e399" providerId="AD" clId="Web-{B8FDFBEC-0524-BF11-E929-3A10092CC293}" dt="2023-05-15T21:38:01.959" v="23"/>
          <ac:picMkLst>
            <pc:docMk/>
            <pc:sldMk cId="2969888906" sldId="271"/>
            <ac:picMk id="4" creationId="{08C31B73-1401-DDE5-34CB-6AF67AC68CB1}"/>
          </ac:picMkLst>
        </pc:picChg>
        <pc:picChg chg="add mod">
          <ac:chgData name="Bronson Wharepapa" userId="S::18114@my.sanctamaria.school.nz::fc604165-d948-4f79-adb1-ca2376f8e399" providerId="AD" clId="Web-{B8FDFBEC-0524-BF11-E929-3A10092CC293}" dt="2023-05-15T21:41:51.934" v="138" actId="1076"/>
          <ac:picMkLst>
            <pc:docMk/>
            <pc:sldMk cId="2969888906" sldId="271"/>
            <ac:picMk id="5" creationId="{31B1977E-CF62-C9F3-5A51-9E6AE56C4606}"/>
          </ac:picMkLst>
        </pc:picChg>
        <pc:picChg chg="add mod">
          <ac:chgData name="Bronson Wharepapa" userId="S::18114@my.sanctamaria.school.nz::fc604165-d948-4f79-adb1-ca2376f8e399" providerId="AD" clId="Web-{B8FDFBEC-0524-BF11-E929-3A10092CC293}" dt="2023-05-15T21:41:52.762" v="139" actId="1076"/>
          <ac:picMkLst>
            <pc:docMk/>
            <pc:sldMk cId="2969888906" sldId="271"/>
            <ac:picMk id="6" creationId="{8EF0A9CA-E720-1ADF-C6CA-98696ABA003E}"/>
          </ac:picMkLst>
        </pc:picChg>
        <pc:picChg chg="del">
          <ac:chgData name="Bronson Wharepapa" userId="S::18114@my.sanctamaria.school.nz::fc604165-d948-4f79-adb1-ca2376f8e399" providerId="AD" clId="Web-{B8FDFBEC-0524-BF11-E929-3A10092CC293}" dt="2023-05-15T21:38:01.146" v="21"/>
          <ac:picMkLst>
            <pc:docMk/>
            <pc:sldMk cId="2969888906" sldId="271"/>
            <ac:picMk id="8" creationId="{36ECABDF-24DF-6B14-04BE-E824E37BFC71}"/>
          </ac:picMkLst>
        </pc:picChg>
      </pc:sldChg>
      <pc:sldChg chg="addSp delSp modSp add replId">
        <pc:chgData name="Bronson Wharepapa" userId="S::18114@my.sanctamaria.school.nz::fc604165-d948-4f79-adb1-ca2376f8e399" providerId="AD" clId="Web-{B8FDFBEC-0524-BF11-E929-3A10092CC293}" dt="2023-05-15T22:03:56.916" v="297"/>
        <pc:sldMkLst>
          <pc:docMk/>
          <pc:sldMk cId="2202713619" sldId="272"/>
        </pc:sldMkLst>
        <pc:spChg chg="mod">
          <ac:chgData name="Bronson Wharepapa" userId="S::18114@my.sanctamaria.school.nz::fc604165-d948-4f79-adb1-ca2376f8e399" providerId="AD" clId="Web-{B8FDFBEC-0524-BF11-E929-3A10092CC293}" dt="2023-05-15T21:59:36.597" v="256" actId="20577"/>
          <ac:spMkLst>
            <pc:docMk/>
            <pc:sldMk cId="2202713619" sldId="272"/>
            <ac:spMk id="78" creationId="{00000000-0000-0000-0000-000000000000}"/>
          </ac:spMkLst>
        </pc:spChg>
        <pc:graphicFrameChg chg="mod modGraphic">
          <ac:chgData name="Bronson Wharepapa" userId="S::18114@my.sanctamaria.school.nz::fc604165-d948-4f79-adb1-ca2376f8e399" providerId="AD" clId="Web-{B8FDFBEC-0524-BF11-E929-3A10092CC293}" dt="2023-05-15T22:03:56.916" v="297"/>
          <ac:graphicFrameMkLst>
            <pc:docMk/>
            <pc:sldMk cId="2202713619" sldId="272"/>
            <ac:graphicFrameMk id="79" creationId="{00000000-0000-0000-0000-000000000000}"/>
          </ac:graphicFrameMkLst>
        </pc:graphicFrameChg>
        <pc:picChg chg="add mod">
          <ac:chgData name="Bronson Wharepapa" userId="S::18114@my.sanctamaria.school.nz::fc604165-d948-4f79-adb1-ca2376f8e399" providerId="AD" clId="Web-{B8FDFBEC-0524-BF11-E929-3A10092CC293}" dt="2023-05-15T22:03:24.165" v="275" actId="14100"/>
          <ac:picMkLst>
            <pc:docMk/>
            <pc:sldMk cId="2202713619" sldId="272"/>
            <ac:picMk id="2" creationId="{4D5398B4-6A0E-BC2E-6DCB-F7D55B2FCDB1}"/>
          </ac:picMkLst>
        </pc:picChg>
        <pc:picChg chg="add mod">
          <ac:chgData name="Bronson Wharepapa" userId="S::18114@my.sanctamaria.school.nz::fc604165-d948-4f79-adb1-ca2376f8e399" providerId="AD" clId="Web-{B8FDFBEC-0524-BF11-E929-3A10092CC293}" dt="2023-05-15T22:03:35.025" v="277" actId="1076"/>
          <ac:picMkLst>
            <pc:docMk/>
            <pc:sldMk cId="2202713619" sldId="272"/>
            <ac:picMk id="3" creationId="{BA755980-1216-C07C-F91D-BF98BC4E5371}"/>
          </ac:picMkLst>
        </pc:picChg>
        <pc:picChg chg="del">
          <ac:chgData name="Bronson Wharepapa" userId="S::18114@my.sanctamaria.school.nz::fc604165-d948-4f79-adb1-ca2376f8e399" providerId="AD" clId="Web-{B8FDFBEC-0524-BF11-E929-3A10092CC293}" dt="2023-05-15T22:02:57.821" v="264"/>
          <ac:picMkLst>
            <pc:docMk/>
            <pc:sldMk cId="2202713619" sldId="272"/>
            <ac:picMk id="5" creationId="{31B1977E-CF62-C9F3-5A51-9E6AE56C4606}"/>
          </ac:picMkLst>
        </pc:picChg>
        <pc:picChg chg="del">
          <ac:chgData name="Bronson Wharepapa" userId="S::18114@my.sanctamaria.school.nz::fc604165-d948-4f79-adb1-ca2376f8e399" providerId="AD" clId="Web-{B8FDFBEC-0524-BF11-E929-3A10092CC293}" dt="2023-05-15T22:02:58.164" v="265"/>
          <ac:picMkLst>
            <pc:docMk/>
            <pc:sldMk cId="2202713619" sldId="272"/>
            <ac:picMk id="6" creationId="{8EF0A9CA-E720-1ADF-C6CA-98696ABA003E}"/>
          </ac:picMkLst>
        </pc:picChg>
      </pc:sldChg>
    </pc:docChg>
  </pc:docChgLst>
  <pc:docChgLst>
    <pc:chgData name="Bronson Wharepapa" userId="S::18114@my.sanctamaria.school.nz::fc604165-d948-4f79-adb1-ca2376f8e399" providerId="AD" clId="Web-{81A2BCD6-527D-A88D-67B8-C94274A60B24}"/>
    <pc:docChg chg="addSld modSld">
      <pc:chgData name="Bronson Wharepapa" userId="S::18114@my.sanctamaria.school.nz::fc604165-d948-4f79-adb1-ca2376f8e399" providerId="AD" clId="Web-{81A2BCD6-527D-A88D-67B8-C94274A60B24}" dt="2023-05-08T00:15:51.851" v="86" actId="20577"/>
      <pc:docMkLst>
        <pc:docMk/>
      </pc:docMkLst>
      <pc:sldChg chg="addSp modSp">
        <pc:chgData name="Bronson Wharepapa" userId="S::18114@my.sanctamaria.school.nz::fc604165-d948-4f79-adb1-ca2376f8e399" providerId="AD" clId="Web-{81A2BCD6-527D-A88D-67B8-C94274A60B24}" dt="2023-05-08T00:15:51.851" v="86" actId="20577"/>
        <pc:sldMkLst>
          <pc:docMk/>
          <pc:sldMk cId="0" sldId="259"/>
        </pc:sldMkLst>
        <pc:spChg chg="add mod">
          <ac:chgData name="Bronson Wharepapa" userId="S::18114@my.sanctamaria.school.nz::fc604165-d948-4f79-adb1-ca2376f8e399" providerId="AD" clId="Web-{81A2BCD6-527D-A88D-67B8-C94274A60B24}" dt="2023-05-08T00:15:39.179" v="81" actId="20577"/>
          <ac:spMkLst>
            <pc:docMk/>
            <pc:sldMk cId="0" sldId="259"/>
            <ac:spMk id="5" creationId="{F4590D88-8B1B-4158-D9CE-82EB2D2CF941}"/>
          </ac:spMkLst>
        </pc:spChg>
        <pc:spChg chg="add mod">
          <ac:chgData name="Bronson Wharepapa" userId="S::18114@my.sanctamaria.school.nz::fc604165-d948-4f79-adb1-ca2376f8e399" providerId="AD" clId="Web-{81A2BCD6-527D-A88D-67B8-C94274A60B24}" dt="2023-05-08T00:15:51.851" v="86" actId="20577"/>
          <ac:spMkLst>
            <pc:docMk/>
            <pc:sldMk cId="0" sldId="259"/>
            <ac:spMk id="6" creationId="{B81B67BB-87B6-A245-D23C-2B334DEC1CF7}"/>
          </ac:spMkLst>
        </pc:spChg>
        <pc:picChg chg="add mod">
          <ac:chgData name="Bronson Wharepapa" userId="S::18114@my.sanctamaria.school.nz::fc604165-d948-4f79-adb1-ca2376f8e399" providerId="AD" clId="Web-{81A2BCD6-527D-A88D-67B8-C94274A60B24}" dt="2023-05-08T00:14:57.788" v="70" actId="1076"/>
          <ac:picMkLst>
            <pc:docMk/>
            <pc:sldMk cId="0" sldId="259"/>
            <ac:picMk id="2" creationId="{7487E561-84D9-24EA-34F8-8C8729A743FB}"/>
          </ac:picMkLst>
        </pc:picChg>
        <pc:picChg chg="mod">
          <ac:chgData name="Bronson Wharepapa" userId="S::18114@my.sanctamaria.school.nz::fc604165-d948-4f79-adb1-ca2376f8e399" providerId="AD" clId="Web-{81A2BCD6-527D-A88D-67B8-C94274A60B24}" dt="2023-05-08T00:14:41.475" v="66" actId="14100"/>
          <ac:picMkLst>
            <pc:docMk/>
            <pc:sldMk cId="0" sldId="259"/>
            <ac:picMk id="3" creationId="{E624514A-6C52-34C9-6D91-CCD9BFF818CC}"/>
          </ac:picMkLst>
        </pc:picChg>
      </pc:sldChg>
      <pc:sldChg chg="addSp delSp modSp add replId">
        <pc:chgData name="Bronson Wharepapa" userId="S::18114@my.sanctamaria.school.nz::fc604165-d948-4f79-adb1-ca2376f8e399" providerId="AD" clId="Web-{81A2BCD6-527D-A88D-67B8-C94274A60B24}" dt="2023-05-08T00:12:22.253" v="57" actId="1076"/>
        <pc:sldMkLst>
          <pc:docMk/>
          <pc:sldMk cId="3543283963" sldId="263"/>
        </pc:sldMkLst>
        <pc:spChg chg="mod">
          <ac:chgData name="Bronson Wharepapa" userId="S::18114@my.sanctamaria.school.nz::fc604165-d948-4f79-adb1-ca2376f8e399" providerId="AD" clId="Web-{81A2BCD6-527D-A88D-67B8-C94274A60B24}" dt="2023-05-08T00:10:31.173" v="2" actId="20577"/>
          <ac:spMkLst>
            <pc:docMk/>
            <pc:sldMk cId="3543283963" sldId="263"/>
            <ac:spMk id="78" creationId="{00000000-0000-0000-0000-000000000000}"/>
          </ac:spMkLst>
        </pc:spChg>
        <pc:graphicFrameChg chg="mod modGraphic">
          <ac:chgData name="Bronson Wharepapa" userId="S::18114@my.sanctamaria.school.nz::fc604165-d948-4f79-adb1-ca2376f8e399" providerId="AD" clId="Web-{81A2BCD6-527D-A88D-67B8-C94274A60B24}" dt="2023-05-08T00:10:59.283" v="40"/>
          <ac:graphicFrameMkLst>
            <pc:docMk/>
            <pc:sldMk cId="3543283963" sldId="263"/>
            <ac:graphicFrameMk id="79" creationId="{00000000-0000-0000-0000-000000000000}"/>
          </ac:graphicFrameMkLst>
        </pc:graphicFrameChg>
        <pc:picChg chg="add mod">
          <ac:chgData name="Bronson Wharepapa" userId="S::18114@my.sanctamaria.school.nz::fc604165-d948-4f79-adb1-ca2376f8e399" providerId="AD" clId="Web-{81A2BCD6-527D-A88D-67B8-C94274A60B24}" dt="2023-05-08T00:11:55.987" v="50" actId="1076"/>
          <ac:picMkLst>
            <pc:docMk/>
            <pc:sldMk cId="3543283963" sldId="263"/>
            <ac:picMk id="2" creationId="{A486EA45-BF3D-60EB-1247-EBA2170C70C5}"/>
          </ac:picMkLst>
        </pc:picChg>
        <pc:picChg chg="del">
          <ac:chgData name="Bronson Wharepapa" userId="S::18114@my.sanctamaria.school.nz::fc604165-d948-4f79-adb1-ca2376f8e399" providerId="AD" clId="Web-{81A2BCD6-527D-A88D-67B8-C94274A60B24}" dt="2023-05-08T00:11:00.673" v="41"/>
          <ac:picMkLst>
            <pc:docMk/>
            <pc:sldMk cId="3543283963" sldId="263"/>
            <ac:picMk id="3" creationId="{D880C62B-C670-8435-3123-62FD5EBAE978}"/>
          </ac:picMkLst>
        </pc:picChg>
        <pc:picChg chg="add mod">
          <ac:chgData name="Bronson Wharepapa" userId="S::18114@my.sanctamaria.school.nz::fc604165-d948-4f79-adb1-ca2376f8e399" providerId="AD" clId="Web-{81A2BCD6-527D-A88D-67B8-C94274A60B24}" dt="2023-05-08T00:12:22.253" v="57" actId="1076"/>
          <ac:picMkLst>
            <pc:docMk/>
            <pc:sldMk cId="3543283963" sldId="263"/>
            <ac:picMk id="4" creationId="{08C152B4-F0C2-5DD4-37B9-10FBEBE7056D}"/>
          </ac:picMkLst>
        </pc:picChg>
        <pc:picChg chg="del">
          <ac:chgData name="Bronson Wharepapa" userId="S::18114@my.sanctamaria.school.nz::fc604165-d948-4f79-adb1-ca2376f8e399" providerId="AD" clId="Web-{81A2BCD6-527D-A88D-67B8-C94274A60B24}" dt="2023-05-08T00:11:01.267" v="42"/>
          <ac:picMkLst>
            <pc:docMk/>
            <pc:sldMk cId="3543283963" sldId="263"/>
            <ac:picMk id="5" creationId="{B81B4D5F-955C-BC86-7057-41A8B5F890B1}"/>
          </ac:picMkLst>
        </pc:picChg>
      </pc:sldChg>
    </pc:docChg>
  </pc:docChgLst>
  <pc:docChgLst>
    <pc:chgData name="Bronson Wharepapa" userId="S::18114@my.sanctamaria.school.nz::fc604165-d948-4f79-adb1-ca2376f8e399" providerId="AD" clId="Web-{2554FBCC-49BD-FBDF-D538-CE3319AF18E1}"/>
    <pc:docChg chg="addSld modSld sldOrd">
      <pc:chgData name="Bronson Wharepapa" userId="S::18114@my.sanctamaria.school.nz::fc604165-d948-4f79-adb1-ca2376f8e399" providerId="AD" clId="Web-{2554FBCC-49BD-FBDF-D538-CE3319AF18E1}" dt="2023-05-10T01:20:44.771" v="205" actId="20577"/>
      <pc:docMkLst>
        <pc:docMk/>
      </pc:docMkLst>
      <pc:sldChg chg="modSp">
        <pc:chgData name="Bronson Wharepapa" userId="S::18114@my.sanctamaria.school.nz::fc604165-d948-4f79-adb1-ca2376f8e399" providerId="AD" clId="Web-{2554FBCC-49BD-FBDF-D538-CE3319AF18E1}" dt="2023-05-10T01:01:43.397" v="18"/>
        <pc:sldMkLst>
          <pc:docMk/>
          <pc:sldMk cId="0" sldId="260"/>
        </pc:sldMkLst>
        <pc:spChg chg="mod">
          <ac:chgData name="Bronson Wharepapa" userId="S::18114@my.sanctamaria.school.nz::fc604165-d948-4f79-adb1-ca2376f8e399" providerId="AD" clId="Web-{2554FBCC-49BD-FBDF-D538-CE3319AF18E1}" dt="2023-05-10T01:01:43.397" v="18"/>
          <ac:spMkLst>
            <pc:docMk/>
            <pc:sldMk cId="0" sldId="260"/>
            <ac:spMk id="78" creationId="{00000000-0000-0000-0000-000000000000}"/>
          </ac:spMkLst>
        </pc:spChg>
      </pc:sldChg>
      <pc:sldChg chg="modSp">
        <pc:chgData name="Bronson Wharepapa" userId="S::18114@my.sanctamaria.school.nz::fc604165-d948-4f79-adb1-ca2376f8e399" providerId="AD" clId="Web-{2554FBCC-49BD-FBDF-D538-CE3319AF18E1}" dt="2023-05-10T01:01:16.693" v="13"/>
        <pc:sldMkLst>
          <pc:docMk/>
          <pc:sldMk cId="3543283963" sldId="263"/>
        </pc:sldMkLst>
        <pc:spChg chg="mod">
          <ac:chgData name="Bronson Wharepapa" userId="S::18114@my.sanctamaria.school.nz::fc604165-d948-4f79-adb1-ca2376f8e399" providerId="AD" clId="Web-{2554FBCC-49BD-FBDF-D538-CE3319AF18E1}" dt="2023-05-10T01:01:16.693" v="13"/>
          <ac:spMkLst>
            <pc:docMk/>
            <pc:sldMk cId="3543283963" sldId="263"/>
            <ac:spMk id="78" creationId="{00000000-0000-0000-0000-000000000000}"/>
          </ac:spMkLst>
        </pc:spChg>
      </pc:sldChg>
      <pc:sldChg chg="addSp delSp modSp add ord replId">
        <pc:chgData name="Bronson Wharepapa" userId="S::18114@my.sanctamaria.school.nz::fc604165-d948-4f79-adb1-ca2376f8e399" providerId="AD" clId="Web-{2554FBCC-49BD-FBDF-D538-CE3319AF18E1}" dt="2023-05-10T01:11:56.569" v="146" actId="1076"/>
        <pc:sldMkLst>
          <pc:docMk/>
          <pc:sldMk cId="3907607226" sldId="264"/>
        </pc:sldMkLst>
        <pc:spChg chg="mod">
          <ac:chgData name="Bronson Wharepapa" userId="S::18114@my.sanctamaria.school.nz::fc604165-d948-4f79-adb1-ca2376f8e399" providerId="AD" clId="Web-{2554FBCC-49BD-FBDF-D538-CE3319AF18E1}" dt="2023-05-10T01:00:23.973" v="8"/>
          <ac:spMkLst>
            <pc:docMk/>
            <pc:sldMk cId="3907607226" sldId="264"/>
            <ac:spMk id="78" creationId="{00000000-0000-0000-0000-000000000000}"/>
          </ac:spMkLst>
        </pc:spChg>
        <pc:graphicFrameChg chg="mod modGraphic">
          <ac:chgData name="Bronson Wharepapa" userId="S::18114@my.sanctamaria.school.nz::fc604165-d948-4f79-adb1-ca2376f8e399" providerId="AD" clId="Web-{2554FBCC-49BD-FBDF-D538-CE3319AF18E1}" dt="2023-05-10T01:09:39.566" v="143"/>
          <ac:graphicFrameMkLst>
            <pc:docMk/>
            <pc:sldMk cId="3907607226" sldId="264"/>
            <ac:graphicFrameMk id="79" creationId="{00000000-0000-0000-0000-000000000000}"/>
          </ac:graphicFrameMkLst>
        </pc:graphicFrameChg>
        <pc:picChg chg="add mod">
          <ac:chgData name="Bronson Wharepapa" userId="S::18114@my.sanctamaria.school.nz::fc604165-d948-4f79-adb1-ca2376f8e399" providerId="AD" clId="Web-{2554FBCC-49BD-FBDF-D538-CE3319AF18E1}" dt="2023-05-10T01:11:56.569" v="146" actId="1076"/>
          <ac:picMkLst>
            <pc:docMk/>
            <pc:sldMk cId="3907607226" sldId="264"/>
            <ac:picMk id="2" creationId="{AED4FB38-61A0-7B26-2EFC-9C82A5EB2C96}"/>
          </ac:picMkLst>
        </pc:picChg>
        <pc:picChg chg="del">
          <ac:chgData name="Bronson Wharepapa" userId="S::18114@my.sanctamaria.school.nz::fc604165-d948-4f79-adb1-ca2376f8e399" providerId="AD" clId="Web-{2554FBCC-49BD-FBDF-D538-CE3319AF18E1}" dt="2023-05-10T01:08:18.251" v="29"/>
          <ac:picMkLst>
            <pc:docMk/>
            <pc:sldMk cId="3907607226" sldId="264"/>
            <ac:picMk id="3" creationId="{D880C62B-C670-8435-3123-62FD5EBAE978}"/>
          </ac:picMkLst>
        </pc:picChg>
        <pc:picChg chg="del">
          <ac:chgData name="Bronson Wharepapa" userId="S::18114@my.sanctamaria.school.nz::fc604165-d948-4f79-adb1-ca2376f8e399" providerId="AD" clId="Web-{2554FBCC-49BD-FBDF-D538-CE3319AF18E1}" dt="2023-05-10T01:08:18.829" v="30"/>
          <ac:picMkLst>
            <pc:docMk/>
            <pc:sldMk cId="3907607226" sldId="264"/>
            <ac:picMk id="5" creationId="{B81B4D5F-955C-BC86-7057-41A8B5F890B1}"/>
          </ac:picMkLst>
        </pc:picChg>
      </pc:sldChg>
      <pc:sldChg chg="addSp delSp modSp add replId">
        <pc:chgData name="Bronson Wharepapa" userId="S::18114@my.sanctamaria.school.nz::fc604165-d948-4f79-adb1-ca2376f8e399" providerId="AD" clId="Web-{2554FBCC-49BD-FBDF-D538-CE3319AF18E1}" dt="2023-05-10T01:05:51.184" v="28" actId="1076"/>
        <pc:sldMkLst>
          <pc:docMk/>
          <pc:sldMk cId="1390132799" sldId="265"/>
        </pc:sldMkLst>
        <pc:spChg chg="mod">
          <ac:chgData name="Bronson Wharepapa" userId="S::18114@my.sanctamaria.school.nz::fc604165-d948-4f79-adb1-ca2376f8e399" providerId="AD" clId="Web-{2554FBCC-49BD-FBDF-D538-CE3319AF18E1}" dt="2023-05-10T01:05:24.387" v="22" actId="20577"/>
          <ac:spMkLst>
            <pc:docMk/>
            <pc:sldMk cId="1390132799" sldId="265"/>
            <ac:spMk id="73" creationId="{00000000-0000-0000-0000-000000000000}"/>
          </ac:spMkLst>
        </pc:spChg>
        <pc:picChg chg="del">
          <ac:chgData name="Bronson Wharepapa" userId="S::18114@my.sanctamaria.school.nz::fc604165-d948-4f79-adb1-ca2376f8e399" providerId="AD" clId="Web-{2554FBCC-49BD-FBDF-D538-CE3319AF18E1}" dt="2023-05-10T01:05:25.824" v="23"/>
          <ac:picMkLst>
            <pc:docMk/>
            <pc:sldMk cId="1390132799" sldId="265"/>
            <ac:picMk id="2" creationId="{7487E561-84D9-24EA-34F8-8C8729A743FB}"/>
          </ac:picMkLst>
        </pc:picChg>
        <pc:picChg chg="del">
          <ac:chgData name="Bronson Wharepapa" userId="S::18114@my.sanctamaria.school.nz::fc604165-d948-4f79-adb1-ca2376f8e399" providerId="AD" clId="Web-{2554FBCC-49BD-FBDF-D538-CE3319AF18E1}" dt="2023-05-10T01:05:46.169" v="27"/>
          <ac:picMkLst>
            <pc:docMk/>
            <pc:sldMk cId="1390132799" sldId="265"/>
            <ac:picMk id="3" creationId="{E624514A-6C52-34C9-6D91-CCD9BFF818CC}"/>
          </ac:picMkLst>
        </pc:picChg>
        <pc:picChg chg="add mod">
          <ac:chgData name="Bronson Wharepapa" userId="S::18114@my.sanctamaria.school.nz::fc604165-d948-4f79-adb1-ca2376f8e399" providerId="AD" clId="Web-{2554FBCC-49BD-FBDF-D538-CE3319AF18E1}" dt="2023-05-10T01:05:51.184" v="28" actId="1076"/>
          <ac:picMkLst>
            <pc:docMk/>
            <pc:sldMk cId="1390132799" sldId="265"/>
            <ac:picMk id="4" creationId="{F0D1DE80-0CCE-9E41-BE45-6E14F007F838}"/>
          </ac:picMkLst>
        </pc:picChg>
      </pc:sldChg>
      <pc:sldChg chg="addSp delSp modSp add replId">
        <pc:chgData name="Bronson Wharepapa" userId="S::18114@my.sanctamaria.school.nz::fc604165-d948-4f79-adb1-ca2376f8e399" providerId="AD" clId="Web-{2554FBCC-49BD-FBDF-D538-CE3319AF18E1}" dt="2023-05-10T01:12:52.164" v="169" actId="1076"/>
        <pc:sldMkLst>
          <pc:docMk/>
          <pc:sldMk cId="2992748332" sldId="266"/>
        </pc:sldMkLst>
        <pc:spChg chg="mod">
          <ac:chgData name="Bronson Wharepapa" userId="S::18114@my.sanctamaria.school.nz::fc604165-d948-4f79-adb1-ca2376f8e399" providerId="AD" clId="Web-{2554FBCC-49BD-FBDF-D538-CE3319AF18E1}" dt="2023-05-10T01:12:03.022" v="147" actId="20577"/>
          <ac:spMkLst>
            <pc:docMk/>
            <pc:sldMk cId="2992748332" sldId="266"/>
            <ac:spMk id="78" creationId="{00000000-0000-0000-0000-000000000000}"/>
          </ac:spMkLst>
        </pc:spChg>
        <pc:graphicFrameChg chg="mod modGraphic">
          <ac:chgData name="Bronson Wharepapa" userId="S::18114@my.sanctamaria.school.nz::fc604165-d948-4f79-adb1-ca2376f8e399" providerId="AD" clId="Web-{2554FBCC-49BD-FBDF-D538-CE3319AF18E1}" dt="2023-05-10T01:12:47.227" v="168"/>
          <ac:graphicFrameMkLst>
            <pc:docMk/>
            <pc:sldMk cId="2992748332" sldId="266"/>
            <ac:graphicFrameMk id="79" creationId="{00000000-0000-0000-0000-000000000000}"/>
          </ac:graphicFrameMkLst>
        </pc:graphicFrameChg>
        <pc:picChg chg="del">
          <ac:chgData name="Bronson Wharepapa" userId="S::18114@my.sanctamaria.school.nz::fc604165-d948-4f79-adb1-ca2376f8e399" providerId="AD" clId="Web-{2554FBCC-49BD-FBDF-D538-CE3319AF18E1}" dt="2023-05-10T01:12:05.148" v="148"/>
          <ac:picMkLst>
            <pc:docMk/>
            <pc:sldMk cId="2992748332" sldId="266"/>
            <ac:picMk id="2" creationId="{AED4FB38-61A0-7B26-2EFC-9C82A5EB2C96}"/>
          </ac:picMkLst>
        </pc:picChg>
        <pc:picChg chg="add mod">
          <ac:chgData name="Bronson Wharepapa" userId="S::18114@my.sanctamaria.school.nz::fc604165-d948-4f79-adb1-ca2376f8e399" providerId="AD" clId="Web-{2554FBCC-49BD-FBDF-D538-CE3319AF18E1}" dt="2023-05-10T01:12:52.164" v="169" actId="1076"/>
          <ac:picMkLst>
            <pc:docMk/>
            <pc:sldMk cId="2992748332" sldId="266"/>
            <ac:picMk id="3" creationId="{BFF90D11-7F51-C6BB-912D-5C5889BAD0B2}"/>
          </ac:picMkLst>
        </pc:picChg>
      </pc:sldChg>
      <pc:sldChg chg="addSp delSp modSp add replId">
        <pc:chgData name="Bronson Wharepapa" userId="S::18114@my.sanctamaria.school.nz::fc604165-d948-4f79-adb1-ca2376f8e399" providerId="AD" clId="Web-{2554FBCC-49BD-FBDF-D538-CE3319AF18E1}" dt="2023-05-10T01:20:37.005" v="203" actId="14100"/>
        <pc:sldMkLst>
          <pc:docMk/>
          <pc:sldMk cId="1895178351" sldId="267"/>
        </pc:sldMkLst>
        <pc:spChg chg="mod">
          <ac:chgData name="Bronson Wharepapa" userId="S::18114@my.sanctamaria.school.nz::fc604165-d948-4f79-adb1-ca2376f8e399" providerId="AD" clId="Web-{2554FBCC-49BD-FBDF-D538-CE3319AF18E1}" dt="2023-05-10T01:18:33.752" v="172" actId="20577"/>
          <ac:spMkLst>
            <pc:docMk/>
            <pc:sldMk cId="1895178351" sldId="267"/>
            <ac:spMk id="78" creationId="{00000000-0000-0000-0000-000000000000}"/>
          </ac:spMkLst>
        </pc:spChg>
        <pc:graphicFrameChg chg="mod modGraphic">
          <ac:chgData name="Bronson Wharepapa" userId="S::18114@my.sanctamaria.school.nz::fc604165-d948-4f79-adb1-ca2376f8e399" providerId="AD" clId="Web-{2554FBCC-49BD-FBDF-D538-CE3319AF18E1}" dt="2023-05-10T01:19:44.113" v="198"/>
          <ac:graphicFrameMkLst>
            <pc:docMk/>
            <pc:sldMk cId="1895178351" sldId="267"/>
            <ac:graphicFrameMk id="79" creationId="{00000000-0000-0000-0000-000000000000}"/>
          </ac:graphicFrameMkLst>
        </pc:graphicFrameChg>
        <pc:picChg chg="add mod">
          <ac:chgData name="Bronson Wharepapa" userId="S::18114@my.sanctamaria.school.nz::fc604165-d948-4f79-adb1-ca2376f8e399" providerId="AD" clId="Web-{2554FBCC-49BD-FBDF-D538-CE3319AF18E1}" dt="2023-05-10T01:18:49.221" v="178" actId="1076"/>
          <ac:picMkLst>
            <pc:docMk/>
            <pc:sldMk cId="1895178351" sldId="267"/>
            <ac:picMk id="2" creationId="{E111B32D-7F1B-D387-8E59-5C8AFC3AF5C5}"/>
          </ac:picMkLst>
        </pc:picChg>
        <pc:picChg chg="del">
          <ac:chgData name="Bronson Wharepapa" userId="S::18114@my.sanctamaria.school.nz::fc604165-d948-4f79-adb1-ca2376f8e399" providerId="AD" clId="Web-{2554FBCC-49BD-FBDF-D538-CE3319AF18E1}" dt="2023-05-10T01:18:34.564" v="173"/>
          <ac:picMkLst>
            <pc:docMk/>
            <pc:sldMk cId="1895178351" sldId="267"/>
            <ac:picMk id="3" creationId="{BFF90D11-7F51-C6BB-912D-5C5889BAD0B2}"/>
          </ac:picMkLst>
        </pc:picChg>
        <pc:picChg chg="add mod">
          <ac:chgData name="Bronson Wharepapa" userId="S::18114@my.sanctamaria.school.nz::fc604165-d948-4f79-adb1-ca2376f8e399" providerId="AD" clId="Web-{2554FBCC-49BD-FBDF-D538-CE3319AF18E1}" dt="2023-05-10T01:20:37.005" v="203" actId="14100"/>
          <ac:picMkLst>
            <pc:docMk/>
            <pc:sldMk cId="1895178351" sldId="267"/>
            <ac:picMk id="4" creationId="{8170FDD6-077D-14D1-ADB7-673229001DC5}"/>
          </ac:picMkLst>
        </pc:picChg>
      </pc:sldChg>
      <pc:sldChg chg="modSp add replId">
        <pc:chgData name="Bronson Wharepapa" userId="S::18114@my.sanctamaria.school.nz::fc604165-d948-4f79-adb1-ca2376f8e399" providerId="AD" clId="Web-{2554FBCC-49BD-FBDF-D538-CE3319AF18E1}" dt="2023-05-10T01:20:44.771" v="205" actId="20577"/>
        <pc:sldMkLst>
          <pc:docMk/>
          <pc:sldMk cId="2733379314" sldId="268"/>
        </pc:sldMkLst>
        <pc:spChg chg="mod">
          <ac:chgData name="Bronson Wharepapa" userId="S::18114@my.sanctamaria.school.nz::fc604165-d948-4f79-adb1-ca2376f8e399" providerId="AD" clId="Web-{2554FBCC-49BD-FBDF-D538-CE3319AF18E1}" dt="2023-05-10T01:20:44.771" v="205" actId="20577"/>
          <ac:spMkLst>
            <pc:docMk/>
            <pc:sldMk cId="2733379314" sldId="268"/>
            <ac:spMk id="7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436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22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834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821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249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1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61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801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077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67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onsonLovesCode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0mEQ56Fi/pizza-bot-initial-pla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Pizza Bot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dirty="0"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dirty="0">
                <a:hlinkClick r:id="rId4"/>
              </a:rPr>
              <a:t>Trello Board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dirty="0"/>
              <a:t>Component 2 Version 3 -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073989715"/>
              </p:ext>
            </p:extLst>
          </p:nvPr>
        </p:nvGraphicFramePr>
        <p:xfrm>
          <a:off x="382475" y="1267725"/>
          <a:ext cx="8520600" cy="13410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Test Case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Expected Values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Ran program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Entered 1 – Program prints pickup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Entered 2 – Program prints delivery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Enter invalid – Program displays value error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E111B32D-7F1B-D387-8E59-5C8AFC3AF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8" y="2615000"/>
            <a:ext cx="2743200" cy="1742303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170FDD6-077D-14D1-ADB7-673229001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236" y="2614872"/>
            <a:ext cx="4269440" cy="122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78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/>
              <a:t>Component 2 Version 4 - Test Plan (?and screenshot)</a:t>
            </a:r>
            <a:endParaRPr sz="240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042369035"/>
              </p:ext>
            </p:extLst>
          </p:nvPr>
        </p:nvGraphicFramePr>
        <p:xfrm>
          <a:off x="382475" y="1267725"/>
          <a:ext cx="8520600" cy="18287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Test Case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Expected Values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Ran program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Entered 1 – Program prints pickup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Entered 2 – Program prints delivery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Enter invalid – Program displays value error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Enter number other than 1 or 2 does not work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630A4DD1-33B3-7510-EC5A-DACE2FD91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39" y="3090240"/>
            <a:ext cx="2191872" cy="1901202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95025F67-1D2D-50FD-9EEE-C3F468056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311" y="3090058"/>
            <a:ext cx="3583642" cy="192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79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dirty="0"/>
              <a:t>Component 2 Version 5 -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851502474"/>
              </p:ext>
            </p:extLst>
          </p:nvPr>
        </p:nvGraphicFramePr>
        <p:xfrm>
          <a:off x="382475" y="1267725"/>
          <a:ext cx="8520600" cy="147825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Test Case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Expected Values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Ran program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Entered 1 – Program prints pickup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Entered 2 – Program prints delivery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Enter invalid – Error message asks for input again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Enter number other than 1 or 2 – Error message asks for entry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84AF239A-D08F-17B1-41A6-F5C4EFBB0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753" y="2743113"/>
            <a:ext cx="2743200" cy="1217132"/>
          </a:xfrm>
          <a:prstGeom prst="rect">
            <a:avLst/>
          </a:prstGeom>
        </p:spPr>
      </p:pic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08C31B73-1401-DDE5-34CB-6AF67AC68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223" y="3957308"/>
            <a:ext cx="2608730" cy="1121807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36ECABDF-24DF-6B14-04BE-E824E37BF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18" y="2745054"/>
            <a:ext cx="2743200" cy="231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31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dirty="0"/>
              <a:t>Component 3 – Pickup information (Trello screenshot)</a:t>
            </a:r>
            <a:endParaRPr sz="2400" dirty="0"/>
          </a:p>
        </p:txBody>
      </p:sp>
      <p:sp>
        <p:nvSpPr>
          <p:cNvPr id="5" name="Google Shape;73;p16">
            <a:extLst>
              <a:ext uri="{FF2B5EF4-FFF2-40B4-BE49-F238E27FC236}">
                <a16:creationId xmlns:a16="http://schemas.microsoft.com/office/drawing/2014/main" id="{F4590D88-8B1B-4158-D9CE-82EB2D2CF941}"/>
              </a:ext>
            </a:extLst>
          </p:cNvPr>
          <p:cNvSpPr txBox="1">
            <a:spLocks/>
          </p:cNvSpPr>
          <p:nvPr/>
        </p:nvSpPr>
        <p:spPr>
          <a:xfrm>
            <a:off x="176" y="1639572"/>
            <a:ext cx="4479760" cy="59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Version 1</a:t>
            </a:r>
          </a:p>
        </p:txBody>
      </p:sp>
      <p:sp>
        <p:nvSpPr>
          <p:cNvPr id="6" name="Google Shape;73;p16">
            <a:extLst>
              <a:ext uri="{FF2B5EF4-FFF2-40B4-BE49-F238E27FC236}">
                <a16:creationId xmlns:a16="http://schemas.microsoft.com/office/drawing/2014/main" id="{B81B67BB-87B6-A245-D23C-2B334DEC1CF7}"/>
              </a:ext>
            </a:extLst>
          </p:cNvPr>
          <p:cNvSpPr txBox="1">
            <a:spLocks/>
          </p:cNvSpPr>
          <p:nvPr/>
        </p:nvSpPr>
        <p:spPr>
          <a:xfrm>
            <a:off x="5163846" y="1639572"/>
            <a:ext cx="3982219" cy="59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Version 2</a:t>
            </a:r>
          </a:p>
        </p:txBody>
      </p:sp>
      <p:pic>
        <p:nvPicPr>
          <p:cNvPr id="3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4DAB135-3F72-9674-99CD-F676B0BDD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9133"/>
            <a:ext cx="4572000" cy="2204751"/>
          </a:xfrm>
          <a:prstGeom prst="rect">
            <a:avLst/>
          </a:prstGeom>
        </p:spPr>
      </p:pic>
      <p:pic>
        <p:nvPicPr>
          <p:cNvPr id="2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0AC3D64-9BDA-1E32-E2E8-3FB1F8464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617" y="2230592"/>
            <a:ext cx="4538383" cy="224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60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dirty="0"/>
              <a:t>Component 3 Version 1 -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265041736"/>
              </p:ext>
            </p:extLst>
          </p:nvPr>
        </p:nvGraphicFramePr>
        <p:xfrm>
          <a:off x="382475" y="1267725"/>
          <a:ext cx="8520600" cy="111249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Test Case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Expected Values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Input name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Input phone number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/>
                        <a:t>Left input blank</a:t>
                      </a:r>
                      <a:endParaRPr lang="en-NZ"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/>
                        <a:t>Printed name correctly.</a:t>
                      </a:r>
                      <a:endParaRPr lang="en-NZ" sz="1200" dirty="0"/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/>
                        <a:t>Printed phone number correctly.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/>
                        <a:t>Accepted blank and printed blank input.</a:t>
                      </a:r>
                      <a:endParaRPr lang="en-NZ"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1B1977E-CF62-C9F3-5A51-9E6AE56C4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30" y="3081314"/>
            <a:ext cx="3980329" cy="1703901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8EF0A9CA-E720-1ADF-C6CA-98696ABA0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959" y="3078265"/>
            <a:ext cx="4282888" cy="146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88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dirty="0"/>
              <a:t>Component 3 Version 2 -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007639401"/>
              </p:ext>
            </p:extLst>
          </p:nvPr>
        </p:nvGraphicFramePr>
        <p:xfrm>
          <a:off x="382475" y="1267725"/>
          <a:ext cx="8520600" cy="111249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Test Case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Expected Values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Input name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Input phone number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/>
                        <a:t>Left input blank</a:t>
                      </a:r>
                      <a:endParaRPr lang="en-NZ"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/>
                        <a:t>Printed name correctly.</a:t>
                      </a:r>
                      <a:endParaRPr lang="en-NZ" sz="1200" dirty="0"/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/>
                        <a:t>Printed phone number correctly.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/>
                        <a:t>Prints "Sorry...and</a:t>
                      </a:r>
                      <a:r>
                        <a:rPr lang="en-NZ" sz="1200" dirty="0"/>
                        <a:t> printed blank input.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4D5398B4-6A0E-BC2E-6DCB-F7D55B2FC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8" y="2377999"/>
            <a:ext cx="4242546" cy="1409479"/>
          </a:xfrm>
          <a:prstGeom prst="rect">
            <a:avLst/>
          </a:prstGeom>
        </p:spPr>
      </p:pic>
      <p:pic>
        <p:nvPicPr>
          <p:cNvPr id="3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A755980-1216-C07C-F91D-BF98BC4E5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18" y="3850439"/>
            <a:ext cx="4242547" cy="78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13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5" name="Picture 4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C8E8B351-606C-5F69-7989-34B46A727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721" y="1017725"/>
            <a:ext cx="5818558" cy="39447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24514A-6C52-34C9-6D91-CCD9BFF81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2026"/>
            <a:ext cx="4477871" cy="1445930"/>
          </a:xfrm>
          <a:prstGeom prst="rect">
            <a:avLst/>
          </a:prstGeom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7487E561-84D9-24EA-34F8-8C8729A74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670" y="2230356"/>
            <a:ext cx="3980331" cy="1449269"/>
          </a:xfrm>
          <a:prstGeom prst="rect">
            <a:avLst/>
          </a:prstGeom>
        </p:spPr>
      </p:pic>
      <p:sp>
        <p:nvSpPr>
          <p:cNvPr id="5" name="Google Shape;73;p16">
            <a:extLst>
              <a:ext uri="{FF2B5EF4-FFF2-40B4-BE49-F238E27FC236}">
                <a16:creationId xmlns:a16="http://schemas.microsoft.com/office/drawing/2014/main" id="{F4590D88-8B1B-4158-D9CE-82EB2D2CF941}"/>
              </a:ext>
            </a:extLst>
          </p:cNvPr>
          <p:cNvSpPr txBox="1">
            <a:spLocks/>
          </p:cNvSpPr>
          <p:nvPr/>
        </p:nvSpPr>
        <p:spPr>
          <a:xfrm>
            <a:off x="176" y="1639572"/>
            <a:ext cx="4479760" cy="59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Version 1</a:t>
            </a:r>
          </a:p>
        </p:txBody>
      </p:sp>
      <p:sp>
        <p:nvSpPr>
          <p:cNvPr id="6" name="Google Shape;73;p16">
            <a:extLst>
              <a:ext uri="{FF2B5EF4-FFF2-40B4-BE49-F238E27FC236}">
                <a16:creationId xmlns:a16="http://schemas.microsoft.com/office/drawing/2014/main" id="{B81B67BB-87B6-A245-D23C-2B334DEC1CF7}"/>
              </a:ext>
            </a:extLst>
          </p:cNvPr>
          <p:cNvSpPr txBox="1">
            <a:spLocks/>
          </p:cNvSpPr>
          <p:nvPr/>
        </p:nvSpPr>
        <p:spPr>
          <a:xfrm>
            <a:off x="5163846" y="1639572"/>
            <a:ext cx="3982219" cy="59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Version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dirty="0"/>
              <a:t>Component 1 Version 1 -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168720127"/>
              </p:ext>
            </p:extLst>
          </p:nvPr>
        </p:nvGraphicFramePr>
        <p:xfrm>
          <a:off x="382475" y="1267725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Ran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name list – </a:t>
                      </a:r>
                      <a:r>
                        <a:rPr lang="en-NZ" sz="1800"/>
                        <a:t>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880C62B-C670-8435-3123-62FD5EBAE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41" y="2833964"/>
            <a:ext cx="4235082" cy="1223262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81B4D5F-955C-BC86-7057-41A8B5F89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040" y="2833964"/>
            <a:ext cx="4256035" cy="6475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dirty="0"/>
              <a:t>Component 1 Version 2 -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903467404"/>
              </p:ext>
            </p:extLst>
          </p:nvPr>
        </p:nvGraphicFramePr>
        <p:xfrm>
          <a:off x="382475" y="126772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Ran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run correctly.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Welcome message prints with random name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A486EA45-BF3D-60EB-1247-EBA2170C7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8" y="2758340"/>
            <a:ext cx="3509682" cy="2262443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08C152B4-F0C2-5DD4-37B9-10FBEBE70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958" y="2756720"/>
            <a:ext cx="4269439" cy="63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8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sp>
        <p:nvSpPr>
          <p:cNvPr id="5" name="Google Shape;73;p16">
            <a:extLst>
              <a:ext uri="{FF2B5EF4-FFF2-40B4-BE49-F238E27FC236}">
                <a16:creationId xmlns:a16="http://schemas.microsoft.com/office/drawing/2014/main" id="{F4590D88-8B1B-4158-D9CE-82EB2D2CF941}"/>
              </a:ext>
            </a:extLst>
          </p:cNvPr>
          <p:cNvSpPr txBox="1">
            <a:spLocks/>
          </p:cNvSpPr>
          <p:nvPr/>
        </p:nvSpPr>
        <p:spPr>
          <a:xfrm>
            <a:off x="176" y="1639572"/>
            <a:ext cx="4479760" cy="59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Version 1</a:t>
            </a:r>
          </a:p>
        </p:txBody>
      </p:sp>
      <p:sp>
        <p:nvSpPr>
          <p:cNvPr id="6" name="Google Shape;73;p16">
            <a:extLst>
              <a:ext uri="{FF2B5EF4-FFF2-40B4-BE49-F238E27FC236}">
                <a16:creationId xmlns:a16="http://schemas.microsoft.com/office/drawing/2014/main" id="{B81B67BB-87B6-A245-D23C-2B334DEC1CF7}"/>
              </a:ext>
            </a:extLst>
          </p:cNvPr>
          <p:cNvSpPr txBox="1">
            <a:spLocks/>
          </p:cNvSpPr>
          <p:nvPr/>
        </p:nvSpPr>
        <p:spPr>
          <a:xfrm>
            <a:off x="5163846" y="1639572"/>
            <a:ext cx="3982219" cy="59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Version 2</a:t>
            </a:r>
          </a:p>
        </p:txBody>
      </p:sp>
      <p:pic>
        <p:nvPicPr>
          <p:cNvPr id="4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D1DE80-0CCE-9E41-BE45-6E14F007F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229323"/>
            <a:ext cx="4693023" cy="1283248"/>
          </a:xfrm>
          <a:prstGeom prst="rect">
            <a:avLst/>
          </a:prstGeom>
        </p:spPr>
      </p:pic>
      <p:pic>
        <p:nvPicPr>
          <p:cNvPr id="2" name="Picture 2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C1F43179-E322-74D2-6E28-75537F2AD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282" y="2228617"/>
            <a:ext cx="4262717" cy="180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3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dirty="0"/>
              <a:t>Component 2 Version 1 -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273574905"/>
              </p:ext>
            </p:extLst>
          </p:nvPr>
        </p:nvGraphicFramePr>
        <p:xfrm>
          <a:off x="382475" y="126772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Ran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Entered p – Program prints pickup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Entered d – Program prints delivery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– Program stops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AED4FB38-61A0-7B26-2EFC-9C82A5EB2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6" y="2794840"/>
            <a:ext cx="2070848" cy="230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0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dirty="0"/>
              <a:t>Component 2 Version 2 -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26669710"/>
              </p:ext>
            </p:extLst>
          </p:nvPr>
        </p:nvGraphicFramePr>
        <p:xfrm>
          <a:off x="382475" y="1267725"/>
          <a:ext cx="8520600" cy="13410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Test Case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Expected Values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Ran program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Entered p – Program prints pickup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Entered d – Program prints delivery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Enter invalid – Program prints error message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BFF90D11-7F51-C6BB-912D-5C5889BAD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8" y="2607792"/>
            <a:ext cx="2575112" cy="225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83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292</Words>
  <Application>Microsoft Office PowerPoint</Application>
  <PresentationFormat>On-screen Show (16:9)</PresentationFormat>
  <Paragraphs>21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Simple Light</vt:lpstr>
      <vt:lpstr>Pizza Bot</vt:lpstr>
      <vt:lpstr>Relevant Implications</vt:lpstr>
      <vt:lpstr>Decomposition</vt:lpstr>
      <vt:lpstr>Component 1 (Trello screenshot)</vt:lpstr>
      <vt:lpstr>Component 1 Version 1 - Test Plan (?and screenshot)</vt:lpstr>
      <vt:lpstr>Component 1 Version 2 - Test Plan (?and screenshot)</vt:lpstr>
      <vt:lpstr>Component 2 (Trello screenshot)</vt:lpstr>
      <vt:lpstr>Component 2 Version 1 - Test Plan (?and screenshot)</vt:lpstr>
      <vt:lpstr>Component 2 Version 2 - Test Plan (?and screenshot)</vt:lpstr>
      <vt:lpstr>Component 2 Version 3 - Test Plan (?and screenshot)</vt:lpstr>
      <vt:lpstr>Component 2 Version 4 - Test Plan (?and screenshot)</vt:lpstr>
      <vt:lpstr>Component 2 Version 5 - Test Plan (?and screenshot)</vt:lpstr>
      <vt:lpstr>Component 3 – Pickup information (Trello screenshot)</vt:lpstr>
      <vt:lpstr>Component 3 Version 1 - Test Plan (?and screenshot)</vt:lpstr>
      <vt:lpstr>Component 3 Version 2 -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Bronson Wharepapa</cp:lastModifiedBy>
  <cp:revision>179</cp:revision>
  <dcterms:modified xsi:type="dcterms:W3CDTF">2023-05-15T22:03:57Z</dcterms:modified>
</cp:coreProperties>
</file>