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81A2BCD6-527D-A88D-67B8-C94274A60B24}" v="95" dt="2023-05-08T00:15:52.89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51.851" v="86" actId="20577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51.851" v="86" actId="20577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51.851" v="86" actId="20577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Pizza Bot</vt:lpstr>
      <vt:lpstr>Relevant Implications</vt:lpstr>
      <vt:lpstr>Decomposition</vt:lpstr>
      <vt:lpstr>Component 1 (Trello screenshot)</vt:lpstr>
      <vt:lpstr>Component 1 - Test Plan (?and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36</cp:revision>
  <dcterms:modified xsi:type="dcterms:W3CDTF">2023-05-08T00:15:55Z</dcterms:modified>
</cp:coreProperties>
</file>