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F4134A-65B8-48FA-BC64-94661A83E768}" v="7" dt="2023-05-07T23:48:36.417"/>
    <p1510:client id="{81A2BCD6-527D-A88D-67B8-C94274A60B24}" v="92" dt="2023-05-08T00:15:48.992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onson Wharepapa" userId="fc604165-d948-4f79-adb1-ca2376f8e399" providerId="ADAL" clId="{21F4134A-65B8-48FA-BC64-94661A83E768}"/>
    <pc:docChg chg="custSel modSld">
      <pc:chgData name="Bronson Wharepapa" userId="fc604165-d948-4f79-adb1-ca2376f8e399" providerId="ADAL" clId="{21F4134A-65B8-48FA-BC64-94661A83E768}" dt="2023-05-07T23:50:13.610" v="139" actId="20577"/>
      <pc:docMkLst>
        <pc:docMk/>
      </pc:docMkLst>
      <pc:sldChg chg="modSp mod">
        <pc:chgData name="Bronson Wharepapa" userId="fc604165-d948-4f79-adb1-ca2376f8e399" providerId="ADAL" clId="{21F4134A-65B8-48FA-BC64-94661A83E768}" dt="2023-05-03T02:49:24.868" v="11"/>
        <pc:sldMkLst>
          <pc:docMk/>
          <pc:sldMk cId="0" sldId="256"/>
        </pc:sldMkLst>
        <pc:spChg chg="mod">
          <ac:chgData name="Bronson Wharepapa" userId="fc604165-d948-4f79-adb1-ca2376f8e399" providerId="ADAL" clId="{21F4134A-65B8-48FA-BC64-94661A83E768}" dt="2023-05-03T02:48:35.626" v="8" actId="20577"/>
          <ac:spMkLst>
            <pc:docMk/>
            <pc:sldMk cId="0" sldId="256"/>
            <ac:spMk id="54" creationId="{00000000-0000-0000-0000-000000000000}"/>
          </ac:spMkLst>
        </pc:spChg>
        <pc:spChg chg="mod">
          <ac:chgData name="Bronson Wharepapa" userId="fc604165-d948-4f79-adb1-ca2376f8e399" providerId="ADAL" clId="{21F4134A-65B8-48FA-BC64-94661A83E768}" dt="2023-05-03T02:49:24.868" v="11"/>
          <ac:spMkLst>
            <pc:docMk/>
            <pc:sldMk cId="0" sldId="256"/>
            <ac:spMk id="55" creationId="{00000000-0000-0000-0000-000000000000}"/>
          </ac:spMkLst>
        </pc:spChg>
      </pc:sldChg>
      <pc:sldChg chg="addSp delSp modSp mod">
        <pc:chgData name="Bronson Wharepapa" userId="fc604165-d948-4f79-adb1-ca2376f8e399" providerId="ADAL" clId="{21F4134A-65B8-48FA-BC64-94661A83E768}" dt="2023-05-04T00:11:23.635" v="18" actId="478"/>
        <pc:sldMkLst>
          <pc:docMk/>
          <pc:sldMk cId="0" sldId="258"/>
        </pc:sldMkLst>
        <pc:spChg chg="add del mod">
          <ac:chgData name="Bronson Wharepapa" userId="fc604165-d948-4f79-adb1-ca2376f8e399" providerId="ADAL" clId="{21F4134A-65B8-48FA-BC64-94661A83E768}" dt="2023-05-04T00:11:23.635" v="18" actId="478"/>
          <ac:spMkLst>
            <pc:docMk/>
            <pc:sldMk cId="0" sldId="258"/>
            <ac:spMk id="3" creationId="{B1072A8F-CEA8-6E25-13E4-55A528D2526F}"/>
          </ac:spMkLst>
        </pc:spChg>
        <pc:spChg chg="del">
          <ac:chgData name="Bronson Wharepapa" userId="fc604165-d948-4f79-adb1-ca2376f8e399" providerId="ADAL" clId="{21F4134A-65B8-48FA-BC64-94661A83E768}" dt="2023-05-04T00:06:45.954" v="12" actId="478"/>
          <ac:spMkLst>
            <pc:docMk/>
            <pc:sldMk cId="0" sldId="258"/>
            <ac:spMk id="68" creationId="{00000000-0000-0000-0000-000000000000}"/>
          </ac:spMkLst>
        </pc:spChg>
        <pc:picChg chg="add mod">
          <ac:chgData name="Bronson Wharepapa" userId="fc604165-d948-4f79-adb1-ca2376f8e399" providerId="ADAL" clId="{21F4134A-65B8-48FA-BC64-94661A83E768}" dt="2023-05-04T00:11:20.867" v="17" actId="1076"/>
          <ac:picMkLst>
            <pc:docMk/>
            <pc:sldMk cId="0" sldId="258"/>
            <ac:picMk id="5" creationId="{C8E8B351-606C-5F69-7989-34B46A727C8B}"/>
          </ac:picMkLst>
        </pc:picChg>
      </pc:sldChg>
      <pc:sldChg chg="addSp modSp mod">
        <pc:chgData name="Bronson Wharepapa" userId="fc604165-d948-4f79-adb1-ca2376f8e399" providerId="ADAL" clId="{21F4134A-65B8-48FA-BC64-94661A83E768}" dt="2023-05-04T00:19:47.597" v="20" actId="27614"/>
        <pc:sldMkLst>
          <pc:docMk/>
          <pc:sldMk cId="0" sldId="259"/>
        </pc:sldMkLst>
        <pc:picChg chg="add mod">
          <ac:chgData name="Bronson Wharepapa" userId="fc604165-d948-4f79-adb1-ca2376f8e399" providerId="ADAL" clId="{21F4134A-65B8-48FA-BC64-94661A83E768}" dt="2023-05-04T00:19:47.597" v="20" actId="27614"/>
          <ac:picMkLst>
            <pc:docMk/>
            <pc:sldMk cId="0" sldId="259"/>
            <ac:picMk id="3" creationId="{E624514A-6C52-34C9-6D91-CCD9BFF818CC}"/>
          </ac:picMkLst>
        </pc:picChg>
      </pc:sldChg>
      <pc:sldChg chg="addSp modSp mod">
        <pc:chgData name="Bronson Wharepapa" userId="fc604165-d948-4f79-adb1-ca2376f8e399" providerId="ADAL" clId="{21F4134A-65B8-48FA-BC64-94661A83E768}" dt="2023-05-07T23:50:13.610" v="139" actId="20577"/>
        <pc:sldMkLst>
          <pc:docMk/>
          <pc:sldMk cId="0" sldId="260"/>
        </pc:sldMkLst>
        <pc:graphicFrameChg chg="modGraphic">
          <ac:chgData name="Bronson Wharepapa" userId="fc604165-d948-4f79-adb1-ca2376f8e399" providerId="ADAL" clId="{21F4134A-65B8-48FA-BC64-94661A83E768}" dt="2023-05-07T23:50:13.610" v="139" actId="20577"/>
          <ac:graphicFrameMkLst>
            <pc:docMk/>
            <pc:sldMk cId="0" sldId="260"/>
            <ac:graphicFrameMk id="79" creationId="{00000000-0000-0000-0000-000000000000}"/>
          </ac:graphicFrameMkLst>
        </pc:graphicFrameChg>
        <pc:picChg chg="add mod">
          <ac:chgData name="Bronson Wharepapa" userId="fc604165-d948-4f79-adb1-ca2376f8e399" providerId="ADAL" clId="{21F4134A-65B8-48FA-BC64-94661A83E768}" dt="2023-05-07T23:49:47.334" v="84" actId="1076"/>
          <ac:picMkLst>
            <pc:docMk/>
            <pc:sldMk cId="0" sldId="260"/>
            <ac:picMk id="3" creationId="{D880C62B-C670-8435-3123-62FD5EBAE978}"/>
          </ac:picMkLst>
        </pc:picChg>
        <pc:picChg chg="add mod">
          <ac:chgData name="Bronson Wharepapa" userId="fc604165-d948-4f79-adb1-ca2376f8e399" providerId="ADAL" clId="{21F4134A-65B8-48FA-BC64-94661A83E768}" dt="2023-05-07T23:49:47.334" v="84" actId="1076"/>
          <ac:picMkLst>
            <pc:docMk/>
            <pc:sldMk cId="0" sldId="260"/>
            <ac:picMk id="5" creationId="{B81B4D5F-955C-BC86-7057-41A8B5F890B1}"/>
          </ac:picMkLst>
        </pc:picChg>
      </pc:sldChg>
    </pc:docChg>
  </pc:docChgLst>
  <pc:docChgLst>
    <pc:chgData name="Bronson Wharepapa" userId="S::18114@my.sanctamaria.school.nz::fc604165-d948-4f79-adb1-ca2376f8e399" providerId="AD" clId="Web-{81A2BCD6-527D-A88D-67B8-C94274A60B24}"/>
    <pc:docChg chg="addSld modSld">
      <pc:chgData name="Bronson Wharepapa" userId="S::18114@my.sanctamaria.school.nz::fc604165-d948-4f79-adb1-ca2376f8e399" providerId="AD" clId="Web-{81A2BCD6-527D-A88D-67B8-C94274A60B24}" dt="2023-05-08T00:15:48.992" v="84" actId="14100"/>
      <pc:docMkLst>
        <pc:docMk/>
      </pc:docMkLst>
      <pc:sldChg chg="addSp modSp">
        <pc:chgData name="Bronson Wharepapa" userId="S::18114@my.sanctamaria.school.nz::fc604165-d948-4f79-adb1-ca2376f8e399" providerId="AD" clId="Web-{81A2BCD6-527D-A88D-67B8-C94274A60B24}" dt="2023-05-08T00:15:48.992" v="84" actId="14100"/>
        <pc:sldMkLst>
          <pc:docMk/>
          <pc:sldMk cId="0" sldId="259"/>
        </pc:sldMkLst>
        <pc:spChg chg="add mod">
          <ac:chgData name="Bronson Wharepapa" userId="S::18114@my.sanctamaria.school.nz::fc604165-d948-4f79-adb1-ca2376f8e399" providerId="AD" clId="Web-{81A2BCD6-527D-A88D-67B8-C94274A60B24}" dt="2023-05-08T00:15:39.179" v="81" actId="20577"/>
          <ac:spMkLst>
            <pc:docMk/>
            <pc:sldMk cId="0" sldId="259"/>
            <ac:spMk id="5" creationId="{F4590D88-8B1B-4158-D9CE-82EB2D2CF941}"/>
          </ac:spMkLst>
        </pc:spChg>
        <pc:spChg chg="add mod">
          <ac:chgData name="Bronson Wharepapa" userId="S::18114@my.sanctamaria.school.nz::fc604165-d948-4f79-adb1-ca2376f8e399" providerId="AD" clId="Web-{81A2BCD6-527D-A88D-67B8-C94274A60B24}" dt="2023-05-08T00:15:48.992" v="84" actId="14100"/>
          <ac:spMkLst>
            <pc:docMk/>
            <pc:sldMk cId="0" sldId="259"/>
            <ac:spMk id="6" creationId="{B81B67BB-87B6-A245-D23C-2B334DEC1CF7}"/>
          </ac:spMkLst>
        </pc:spChg>
        <pc:picChg chg="add mod">
          <ac:chgData name="Bronson Wharepapa" userId="S::18114@my.sanctamaria.school.nz::fc604165-d948-4f79-adb1-ca2376f8e399" providerId="AD" clId="Web-{81A2BCD6-527D-A88D-67B8-C94274A60B24}" dt="2023-05-08T00:14:57.788" v="70" actId="1076"/>
          <ac:picMkLst>
            <pc:docMk/>
            <pc:sldMk cId="0" sldId="259"/>
            <ac:picMk id="2" creationId="{7487E561-84D9-24EA-34F8-8C8729A743FB}"/>
          </ac:picMkLst>
        </pc:picChg>
        <pc:picChg chg="mod">
          <ac:chgData name="Bronson Wharepapa" userId="S::18114@my.sanctamaria.school.nz::fc604165-d948-4f79-adb1-ca2376f8e399" providerId="AD" clId="Web-{81A2BCD6-527D-A88D-67B8-C94274A60B24}" dt="2023-05-08T00:14:41.475" v="66" actId="14100"/>
          <ac:picMkLst>
            <pc:docMk/>
            <pc:sldMk cId="0" sldId="259"/>
            <ac:picMk id="3" creationId="{E624514A-6C52-34C9-6D91-CCD9BFF818CC}"/>
          </ac:picMkLst>
        </pc:picChg>
      </pc:sldChg>
      <pc:sldChg chg="addSp delSp modSp add replId">
        <pc:chgData name="Bronson Wharepapa" userId="S::18114@my.sanctamaria.school.nz::fc604165-d948-4f79-adb1-ca2376f8e399" providerId="AD" clId="Web-{81A2BCD6-527D-A88D-67B8-C94274A60B24}" dt="2023-05-08T00:12:22.253" v="57" actId="1076"/>
        <pc:sldMkLst>
          <pc:docMk/>
          <pc:sldMk cId="3543283963" sldId="263"/>
        </pc:sldMkLst>
        <pc:spChg chg="mod">
          <ac:chgData name="Bronson Wharepapa" userId="S::18114@my.sanctamaria.school.nz::fc604165-d948-4f79-adb1-ca2376f8e399" providerId="AD" clId="Web-{81A2BCD6-527D-A88D-67B8-C94274A60B24}" dt="2023-05-08T00:10:31.173" v="2" actId="20577"/>
          <ac:spMkLst>
            <pc:docMk/>
            <pc:sldMk cId="3543283963" sldId="263"/>
            <ac:spMk id="78" creationId="{00000000-0000-0000-0000-000000000000}"/>
          </ac:spMkLst>
        </pc:spChg>
        <pc:graphicFrameChg chg="mod modGraphic">
          <ac:chgData name="Bronson Wharepapa" userId="S::18114@my.sanctamaria.school.nz::fc604165-d948-4f79-adb1-ca2376f8e399" providerId="AD" clId="Web-{81A2BCD6-527D-A88D-67B8-C94274A60B24}" dt="2023-05-08T00:10:59.283" v="40"/>
          <ac:graphicFrameMkLst>
            <pc:docMk/>
            <pc:sldMk cId="3543283963" sldId="263"/>
            <ac:graphicFrameMk id="79" creationId="{00000000-0000-0000-0000-000000000000}"/>
          </ac:graphicFrameMkLst>
        </pc:graphicFrameChg>
        <pc:picChg chg="add mod">
          <ac:chgData name="Bronson Wharepapa" userId="S::18114@my.sanctamaria.school.nz::fc604165-d948-4f79-adb1-ca2376f8e399" providerId="AD" clId="Web-{81A2BCD6-527D-A88D-67B8-C94274A60B24}" dt="2023-05-08T00:11:55.987" v="50" actId="1076"/>
          <ac:picMkLst>
            <pc:docMk/>
            <pc:sldMk cId="3543283963" sldId="263"/>
            <ac:picMk id="2" creationId="{A486EA45-BF3D-60EB-1247-EBA2170C70C5}"/>
          </ac:picMkLst>
        </pc:picChg>
        <pc:picChg chg="del">
          <ac:chgData name="Bronson Wharepapa" userId="S::18114@my.sanctamaria.school.nz::fc604165-d948-4f79-adb1-ca2376f8e399" providerId="AD" clId="Web-{81A2BCD6-527D-A88D-67B8-C94274A60B24}" dt="2023-05-08T00:11:00.673" v="41"/>
          <ac:picMkLst>
            <pc:docMk/>
            <pc:sldMk cId="3543283963" sldId="263"/>
            <ac:picMk id="3" creationId="{D880C62B-C670-8435-3123-62FD5EBAE978}"/>
          </ac:picMkLst>
        </pc:picChg>
        <pc:picChg chg="add mod">
          <ac:chgData name="Bronson Wharepapa" userId="S::18114@my.sanctamaria.school.nz::fc604165-d948-4f79-adb1-ca2376f8e399" providerId="AD" clId="Web-{81A2BCD6-527D-A88D-67B8-C94274A60B24}" dt="2023-05-08T00:12:22.253" v="57" actId="1076"/>
          <ac:picMkLst>
            <pc:docMk/>
            <pc:sldMk cId="3543283963" sldId="263"/>
            <ac:picMk id="4" creationId="{08C152B4-F0C2-5DD4-37B9-10FBEBE7056D}"/>
          </ac:picMkLst>
        </pc:picChg>
        <pc:picChg chg="del">
          <ac:chgData name="Bronson Wharepapa" userId="S::18114@my.sanctamaria.school.nz::fc604165-d948-4f79-adb1-ca2376f8e399" providerId="AD" clId="Web-{81A2BCD6-527D-A88D-67B8-C94274A60B24}" dt="2023-05-08T00:11:01.267" v="42"/>
          <ac:picMkLst>
            <pc:docMk/>
            <pc:sldMk cId="3543283963" sldId="263"/>
            <ac:picMk id="5" creationId="{B81B4D5F-955C-BC86-7057-41A8B5F890B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861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onsonLovesCode/Pizza_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0mEQ56Fi/pizza-bot-initial-pla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Pizza Bot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 </a:t>
            </a:r>
            <a:r>
              <a:rPr lang="en-NZ" sz="2000" dirty="0">
                <a:hlinkClick r:id="rId3"/>
              </a:rPr>
              <a:t>GitHub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 </a:t>
            </a:r>
            <a:r>
              <a:rPr lang="en-NZ" sz="2000" dirty="0">
                <a:hlinkClick r:id="rId4"/>
              </a:rPr>
              <a:t>Trello Board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pic>
        <p:nvPicPr>
          <p:cNvPr id="5" name="Picture 4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C8E8B351-606C-5F69-7989-34B46A727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721" y="1017725"/>
            <a:ext cx="5818558" cy="39447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(Trello screenshot)</a:t>
            </a:r>
            <a:endParaRPr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624514A-6C52-34C9-6D91-CCD9BFF81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32026"/>
            <a:ext cx="4477871" cy="1445930"/>
          </a:xfrm>
          <a:prstGeom prst="rect">
            <a:avLst/>
          </a:prstGeom>
        </p:spPr>
      </p:pic>
      <p:pic>
        <p:nvPicPr>
          <p:cNvPr id="2" name="Picture 3">
            <a:extLst>
              <a:ext uri="{FF2B5EF4-FFF2-40B4-BE49-F238E27FC236}">
                <a16:creationId xmlns:a16="http://schemas.microsoft.com/office/drawing/2014/main" id="{7487E561-84D9-24EA-34F8-8C8729A74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3670" y="2230356"/>
            <a:ext cx="3980331" cy="1449269"/>
          </a:xfrm>
          <a:prstGeom prst="rect">
            <a:avLst/>
          </a:prstGeom>
        </p:spPr>
      </p:pic>
      <p:sp>
        <p:nvSpPr>
          <p:cNvPr id="5" name="Google Shape;73;p16">
            <a:extLst>
              <a:ext uri="{FF2B5EF4-FFF2-40B4-BE49-F238E27FC236}">
                <a16:creationId xmlns:a16="http://schemas.microsoft.com/office/drawing/2014/main" id="{F4590D88-8B1B-4158-D9CE-82EB2D2CF941}"/>
              </a:ext>
            </a:extLst>
          </p:cNvPr>
          <p:cNvSpPr txBox="1">
            <a:spLocks/>
          </p:cNvSpPr>
          <p:nvPr/>
        </p:nvSpPr>
        <p:spPr>
          <a:xfrm>
            <a:off x="176" y="1639572"/>
            <a:ext cx="4479760" cy="59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Version 1</a:t>
            </a:r>
          </a:p>
        </p:txBody>
      </p:sp>
      <p:sp>
        <p:nvSpPr>
          <p:cNvPr id="6" name="Google Shape;73;p16">
            <a:extLst>
              <a:ext uri="{FF2B5EF4-FFF2-40B4-BE49-F238E27FC236}">
                <a16:creationId xmlns:a16="http://schemas.microsoft.com/office/drawing/2014/main" id="{B81B67BB-87B6-A245-D23C-2B334DEC1CF7}"/>
              </a:ext>
            </a:extLst>
          </p:cNvPr>
          <p:cNvSpPr txBox="1">
            <a:spLocks/>
          </p:cNvSpPr>
          <p:nvPr/>
        </p:nvSpPr>
        <p:spPr>
          <a:xfrm>
            <a:off x="5163846" y="1639572"/>
            <a:ext cx="3982219" cy="59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Version 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1 - Test Plan (?and screenshot)</a:t>
            </a:r>
            <a:endParaRPr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168720127"/>
              </p:ext>
            </p:extLst>
          </p:nvPr>
        </p:nvGraphicFramePr>
        <p:xfrm>
          <a:off x="382475" y="1267725"/>
          <a:ext cx="8520600" cy="11886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Ran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 welcome message with random name from name list – </a:t>
                      </a:r>
                      <a:r>
                        <a:rPr lang="en-NZ" sz="1800"/>
                        <a:t>Runs correctly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880C62B-C670-8435-3123-62FD5EBAE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41" y="2833964"/>
            <a:ext cx="4235082" cy="1223262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81B4D5F-955C-BC86-7057-41A8B5F89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7040" y="2833964"/>
            <a:ext cx="4256035" cy="64752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903467404"/>
              </p:ext>
            </p:extLst>
          </p:nvPr>
        </p:nvGraphicFramePr>
        <p:xfrm>
          <a:off x="382475" y="1267725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Ran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Main and welcome run correctly.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Welcome message prints with random name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3" descr="Text&#10;&#10;Description automatically generated">
            <a:extLst>
              <a:ext uri="{FF2B5EF4-FFF2-40B4-BE49-F238E27FC236}">
                <a16:creationId xmlns:a16="http://schemas.microsoft.com/office/drawing/2014/main" id="{A486EA45-BF3D-60EB-1247-EBA2170C7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18" y="2758340"/>
            <a:ext cx="3509682" cy="2262443"/>
          </a:xfrm>
          <a:prstGeom prst="rect">
            <a:avLst/>
          </a:prstGeo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08C152B4-F0C2-5DD4-37B9-10FBEBE70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958" y="2756720"/>
            <a:ext cx="4269439" cy="63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283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292</Words>
  <Application>Microsoft Office PowerPoint</Application>
  <PresentationFormat>On-screen Show (16:9)</PresentationFormat>
  <Paragraphs>21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Simple Light</vt:lpstr>
      <vt:lpstr>Pizza Bot</vt:lpstr>
      <vt:lpstr>Relevant Implications</vt:lpstr>
      <vt:lpstr>Decomposition</vt:lpstr>
      <vt:lpstr>Component 1 (Trello screenshot)</vt:lpstr>
      <vt:lpstr>Component 1 - Test Plan (?and screenshot)</vt:lpstr>
      <vt:lpstr>Component 2 - Test Plan (?and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Bronson Wharepapa</cp:lastModifiedBy>
  <cp:revision>35</cp:revision>
  <dcterms:modified xsi:type="dcterms:W3CDTF">2023-05-08T00:15:49Z</dcterms:modified>
</cp:coreProperties>
</file>