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embeddedFontLst>
    <p:embeddedFont>
      <p:font typeface="#9Slide05 FS Blonde Script" panose="03000503000000000000" pitchFamily="65" charset="0"/>
      <p: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Nguyễn Xuân" userId="cae266d7f4273fbd" providerId="LiveId" clId="{A8F18311-153C-47BD-9C14-D838120BFFCC}"/>
    <pc:docChg chg="undo custSel addSld modSld">
      <pc:chgData name="Vinh Nguyễn Xuân" userId="cae266d7f4273fbd" providerId="LiveId" clId="{A8F18311-153C-47BD-9C14-D838120BFFCC}" dt="2021-11-18T02:38:14.963" v="929" actId="2085"/>
      <pc:docMkLst>
        <pc:docMk/>
      </pc:docMkLst>
      <pc:sldChg chg="addSp modSp mod">
        <pc:chgData name="Vinh Nguyễn Xuân" userId="cae266d7f4273fbd" providerId="LiveId" clId="{A8F18311-153C-47BD-9C14-D838120BFFCC}" dt="2021-11-18T01:37:45.374" v="693" actId="14100"/>
        <pc:sldMkLst>
          <pc:docMk/>
          <pc:sldMk cId="1948004873" sldId="259"/>
        </pc:sldMkLst>
        <pc:spChg chg="add mod">
          <ac:chgData name="Vinh Nguyễn Xuân" userId="cae266d7f4273fbd" providerId="LiveId" clId="{A8F18311-153C-47BD-9C14-D838120BFFCC}" dt="2021-11-18T01:37:45.374" v="693" actId="14100"/>
          <ac:spMkLst>
            <pc:docMk/>
            <pc:sldMk cId="1948004873" sldId="259"/>
            <ac:spMk id="9" creationId="{8B777BAE-86E6-4CC3-8681-008EEAC65EA6}"/>
          </ac:spMkLst>
        </pc:spChg>
      </pc:sldChg>
      <pc:sldChg chg="addSp modSp mod">
        <pc:chgData name="Vinh Nguyễn Xuân" userId="cae266d7f4273fbd" providerId="LiveId" clId="{A8F18311-153C-47BD-9C14-D838120BFFCC}" dt="2021-11-17T01:42:30.687" v="656" actId="14100"/>
        <pc:sldMkLst>
          <pc:docMk/>
          <pc:sldMk cId="88819286" sldId="261"/>
        </pc:sldMkLst>
        <pc:spChg chg="mod">
          <ac:chgData name="Vinh Nguyễn Xuân" userId="cae266d7f4273fbd" providerId="LiveId" clId="{A8F18311-153C-47BD-9C14-D838120BFFCC}" dt="2021-11-17T01:41:24.667" v="614"/>
          <ac:spMkLst>
            <pc:docMk/>
            <pc:sldMk cId="88819286" sldId="261"/>
            <ac:spMk id="4" creationId="{30C0BB9F-AF9B-4094-A431-70D1C5BAC676}"/>
          </ac:spMkLst>
        </pc:spChg>
        <pc:spChg chg="mod">
          <ac:chgData name="Vinh Nguyễn Xuân" userId="cae266d7f4273fbd" providerId="LiveId" clId="{A8F18311-153C-47BD-9C14-D838120BFFCC}" dt="2021-11-17T01:42:30.687" v="656" actId="14100"/>
          <ac:spMkLst>
            <pc:docMk/>
            <pc:sldMk cId="88819286" sldId="261"/>
            <ac:spMk id="5" creationId="{6EE348AD-6D28-461D-803C-29E77EFEA752}"/>
          </ac:spMkLst>
        </pc:spChg>
        <pc:spChg chg="add mod">
          <ac:chgData name="Vinh Nguyễn Xuân" userId="cae266d7f4273fbd" providerId="LiveId" clId="{A8F18311-153C-47BD-9C14-D838120BFFCC}" dt="2021-11-17T01:39:48.198" v="459" actId="14100"/>
          <ac:spMkLst>
            <pc:docMk/>
            <pc:sldMk cId="88819286" sldId="261"/>
            <ac:spMk id="10" creationId="{549E7997-ACFB-4912-900E-55C8923E44F2}"/>
          </ac:spMkLst>
        </pc:spChg>
      </pc:sldChg>
      <pc:sldChg chg="addSp delSp modSp add mod">
        <pc:chgData name="Vinh Nguyễn Xuân" userId="cae266d7f4273fbd" providerId="LiveId" clId="{A8F18311-153C-47BD-9C14-D838120BFFCC}" dt="2021-11-17T01:41:17.977" v="610" actId="20577"/>
        <pc:sldMkLst>
          <pc:docMk/>
          <pc:sldMk cId="51553872" sldId="262"/>
        </pc:sldMkLst>
        <pc:spChg chg="add del mod">
          <ac:chgData name="Vinh Nguyễn Xuân" userId="cae266d7f4273fbd" providerId="LiveId" clId="{A8F18311-153C-47BD-9C14-D838120BFFCC}" dt="2021-11-17T01:39:59.482" v="463" actId="21"/>
          <ac:spMkLst>
            <pc:docMk/>
            <pc:sldMk cId="51553872" sldId="262"/>
            <ac:spMk id="3" creationId="{61CC3802-2D09-48A1-84A1-BBB798F62816}"/>
          </ac:spMkLst>
        </pc:spChg>
        <pc:spChg chg="mod">
          <ac:chgData name="Vinh Nguyễn Xuân" userId="cae266d7f4273fbd" providerId="LiveId" clId="{A8F18311-153C-47BD-9C14-D838120BFFCC}" dt="2021-11-17T01:41:17.977" v="610" actId="20577"/>
          <ac:spMkLst>
            <pc:docMk/>
            <pc:sldMk cId="51553872" sldId="262"/>
            <ac:spMk id="4" creationId="{30C0BB9F-AF9B-4094-A431-70D1C5BAC676}"/>
          </ac:spMkLst>
        </pc:spChg>
        <pc:spChg chg="del">
          <ac:chgData name="Vinh Nguyễn Xuân" userId="cae266d7f4273fbd" providerId="LiveId" clId="{A8F18311-153C-47BD-9C14-D838120BFFCC}" dt="2021-11-17T01:17:45.569" v="1" actId="478"/>
          <ac:spMkLst>
            <pc:docMk/>
            <pc:sldMk cId="51553872" sldId="262"/>
            <ac:spMk id="5" creationId="{6EE348AD-6D28-461D-803C-29E77EFEA752}"/>
          </ac:spMkLst>
        </pc:spChg>
        <pc:spChg chg="mod">
          <ac:chgData name="Vinh Nguyễn Xuân" userId="cae266d7f4273fbd" providerId="LiveId" clId="{A8F18311-153C-47BD-9C14-D838120BFFCC}" dt="2021-11-17T01:17:57.582" v="32" actId="14100"/>
          <ac:spMkLst>
            <pc:docMk/>
            <pc:sldMk cId="51553872" sldId="262"/>
            <ac:spMk id="6" creationId="{CE2BF9FE-695D-457F-AA10-C700A7DC6B38}"/>
          </ac:spMkLst>
        </pc:spChg>
        <pc:spChg chg="mod">
          <ac:chgData name="Vinh Nguyễn Xuân" userId="cae266d7f4273fbd" providerId="LiveId" clId="{A8F18311-153C-47BD-9C14-D838120BFFCC}" dt="2021-11-17T01:18:14.343" v="77" actId="1036"/>
          <ac:spMkLst>
            <pc:docMk/>
            <pc:sldMk cId="51553872" sldId="262"/>
            <ac:spMk id="8" creationId="{2B5B7E31-7A90-48FE-B062-A39D2C32DE10}"/>
          </ac:spMkLst>
        </pc:spChg>
        <pc:spChg chg="add del mod">
          <ac:chgData name="Vinh Nguyễn Xuân" userId="cae266d7f4273fbd" providerId="LiveId" clId="{A8F18311-153C-47BD-9C14-D838120BFFCC}" dt="2021-11-17T01:39:57.778" v="461"/>
          <ac:spMkLst>
            <pc:docMk/>
            <pc:sldMk cId="51553872" sldId="262"/>
            <ac:spMk id="10" creationId="{651D134B-3890-45BA-B2C1-CF1D0BFC460F}"/>
          </ac:spMkLst>
        </pc:spChg>
      </pc:sldChg>
      <pc:sldChg chg="addSp delSp modSp add mod">
        <pc:chgData name="Vinh Nguyễn Xuân" userId="cae266d7f4273fbd" providerId="LiveId" clId="{A8F18311-153C-47BD-9C14-D838120BFFCC}" dt="2021-11-18T02:37:28.695" v="925" actId="1035"/>
        <pc:sldMkLst>
          <pc:docMk/>
          <pc:sldMk cId="1385149589" sldId="263"/>
        </pc:sldMkLst>
        <pc:spChg chg="mod">
          <ac:chgData name="Vinh Nguyễn Xuân" userId="cae266d7f4273fbd" providerId="LiveId" clId="{A8F18311-153C-47BD-9C14-D838120BFFCC}" dt="2021-11-17T01:20:49.917" v="184" actId="404"/>
          <ac:spMkLst>
            <pc:docMk/>
            <pc:sldMk cId="1385149589" sldId="263"/>
            <ac:spMk id="4" creationId="{30C0BB9F-AF9B-4094-A431-70D1C5BAC676}"/>
          </ac:spMkLst>
        </pc:spChg>
        <pc:spChg chg="del">
          <ac:chgData name="Vinh Nguyễn Xuân" userId="cae266d7f4273fbd" providerId="LiveId" clId="{A8F18311-153C-47BD-9C14-D838120BFFCC}" dt="2021-11-17T01:20:17.980" v="83" actId="478"/>
          <ac:spMkLst>
            <pc:docMk/>
            <pc:sldMk cId="1385149589" sldId="263"/>
            <ac:spMk id="6" creationId="{CE2BF9FE-695D-457F-AA10-C700A7DC6B38}"/>
          </ac:spMkLst>
        </pc:spChg>
        <pc:spChg chg="mod">
          <ac:chgData name="Vinh Nguyễn Xuân" userId="cae266d7f4273fbd" providerId="LiveId" clId="{A8F18311-153C-47BD-9C14-D838120BFFCC}" dt="2021-11-17T01:20:55.045" v="214" actId="1035"/>
          <ac:spMkLst>
            <pc:docMk/>
            <pc:sldMk cId="1385149589" sldId="263"/>
            <ac:spMk id="8" creationId="{2B5B7E31-7A90-48FE-B062-A39D2C32DE10}"/>
          </ac:spMkLst>
        </pc:spChg>
        <pc:spChg chg="add mod">
          <ac:chgData name="Vinh Nguyễn Xuân" userId="cae266d7f4273fbd" providerId="LiveId" clId="{A8F18311-153C-47BD-9C14-D838120BFFCC}" dt="2021-11-18T02:37:21.697" v="858" actId="14100"/>
          <ac:spMkLst>
            <pc:docMk/>
            <pc:sldMk cId="1385149589" sldId="263"/>
            <ac:spMk id="9" creationId="{91193005-7746-4CA5-AEC2-ED2C4394B068}"/>
          </ac:spMkLst>
        </pc:spChg>
        <pc:spChg chg="add mod">
          <ac:chgData name="Vinh Nguyễn Xuân" userId="cae266d7f4273fbd" providerId="LiveId" clId="{A8F18311-153C-47BD-9C14-D838120BFFCC}" dt="2021-11-18T02:37:28.695" v="925" actId="1035"/>
          <ac:spMkLst>
            <pc:docMk/>
            <pc:sldMk cId="1385149589" sldId="263"/>
            <ac:spMk id="10" creationId="{8457D9DA-725A-41A1-AF20-11904648ACF4}"/>
          </ac:spMkLst>
        </pc:spChg>
        <pc:spChg chg="add mod">
          <ac:chgData name="Vinh Nguyễn Xuân" userId="cae266d7f4273fbd" providerId="LiveId" clId="{A8F18311-153C-47BD-9C14-D838120BFFCC}" dt="2021-11-18T02:37:28.695" v="925" actId="1035"/>
          <ac:spMkLst>
            <pc:docMk/>
            <pc:sldMk cId="1385149589" sldId="263"/>
            <ac:spMk id="11" creationId="{A90765FE-7147-4698-830A-AA03CD676F86}"/>
          </ac:spMkLst>
        </pc:spChg>
        <pc:spChg chg="mod">
          <ac:chgData name="Vinh Nguyễn Xuân" userId="cae266d7f4273fbd" providerId="LiveId" clId="{A8F18311-153C-47BD-9C14-D838120BFFCC}" dt="2021-11-17T01:22:10.713" v="306" actId="1036"/>
          <ac:spMkLst>
            <pc:docMk/>
            <pc:sldMk cId="1385149589" sldId="263"/>
            <ac:spMk id="14" creationId="{0E287A02-500C-49D5-926B-C2A6B1A64D8E}"/>
          </ac:spMkLst>
        </pc:spChg>
        <pc:spChg chg="mod">
          <ac:chgData name="Vinh Nguyễn Xuân" userId="cae266d7f4273fbd" providerId="LiveId" clId="{A8F18311-153C-47BD-9C14-D838120BFFCC}" dt="2021-11-17T01:22:10.713" v="306" actId="1036"/>
          <ac:spMkLst>
            <pc:docMk/>
            <pc:sldMk cId="1385149589" sldId="263"/>
            <ac:spMk id="15" creationId="{BBDE1547-C9CE-4014-BB55-105B3A78539C}"/>
          </ac:spMkLst>
        </pc:spChg>
        <pc:picChg chg="mod">
          <ac:chgData name="Vinh Nguyễn Xuân" userId="cae266d7f4273fbd" providerId="LiveId" clId="{A8F18311-153C-47BD-9C14-D838120BFFCC}" dt="2021-11-17T01:22:10.713" v="306" actId="1036"/>
          <ac:picMkLst>
            <pc:docMk/>
            <pc:sldMk cId="1385149589" sldId="263"/>
            <ac:picMk id="2" creationId="{EA65B0C3-E375-4DB8-AF13-A76A0858D503}"/>
          </ac:picMkLst>
        </pc:picChg>
      </pc:sldChg>
      <pc:sldChg chg="addSp delSp modSp add mod modAnim">
        <pc:chgData name="Vinh Nguyễn Xuân" userId="cae266d7f4273fbd" providerId="LiveId" clId="{A8F18311-153C-47BD-9C14-D838120BFFCC}" dt="2021-11-18T02:38:14.963" v="929" actId="2085"/>
        <pc:sldMkLst>
          <pc:docMk/>
          <pc:sldMk cId="1733094379" sldId="264"/>
        </pc:sldMkLst>
        <pc:spChg chg="mod">
          <ac:chgData name="Vinh Nguyễn Xuân" userId="cae266d7f4273fbd" providerId="LiveId" clId="{A8F18311-153C-47BD-9C14-D838120BFFCC}" dt="2021-11-17T01:41:49.715" v="655" actId="1076"/>
          <ac:spMkLst>
            <pc:docMk/>
            <pc:sldMk cId="1733094379" sldId="264"/>
            <ac:spMk id="3" creationId="{61CC3802-2D09-48A1-84A1-BBB798F62816}"/>
          </ac:spMkLst>
        </pc:spChg>
        <pc:spChg chg="mod">
          <ac:chgData name="Vinh Nguyễn Xuân" userId="cae266d7f4273fbd" providerId="LiveId" clId="{A8F18311-153C-47BD-9C14-D838120BFFCC}" dt="2021-11-17T01:41:33.007" v="620" actId="1035"/>
          <ac:spMkLst>
            <pc:docMk/>
            <pc:sldMk cId="1733094379" sldId="264"/>
            <ac:spMk id="4" creationId="{30C0BB9F-AF9B-4094-A431-70D1C5BAC676}"/>
          </ac:spMkLst>
        </pc:spChg>
        <pc:spChg chg="add mod">
          <ac:chgData name="Vinh Nguyễn Xuân" userId="cae266d7f4273fbd" providerId="LiveId" clId="{A8F18311-153C-47BD-9C14-D838120BFFCC}" dt="2021-11-18T02:38:14.963" v="929" actId="2085"/>
          <ac:spMkLst>
            <pc:docMk/>
            <pc:sldMk cId="1733094379" sldId="264"/>
            <ac:spMk id="5" creationId="{BB907FB2-B0A7-4572-83BA-B5B76A816279}"/>
          </ac:spMkLst>
        </pc:spChg>
        <pc:spChg chg="add mod">
          <ac:chgData name="Vinh Nguyễn Xuân" userId="cae266d7f4273fbd" providerId="LiveId" clId="{A8F18311-153C-47BD-9C14-D838120BFFCC}" dt="2021-11-18T02:38:14.963" v="929" actId="2085"/>
          <ac:spMkLst>
            <pc:docMk/>
            <pc:sldMk cId="1733094379" sldId="264"/>
            <ac:spMk id="6" creationId="{032D16A7-156C-4076-9D7A-02D1900D709D}"/>
          </ac:spMkLst>
        </pc:spChg>
        <pc:spChg chg="del">
          <ac:chgData name="Vinh Nguyễn Xuân" userId="cae266d7f4273fbd" providerId="LiveId" clId="{A8F18311-153C-47BD-9C14-D838120BFFCC}" dt="2021-11-17T01:40:28.911" v="532" actId="478"/>
          <ac:spMkLst>
            <pc:docMk/>
            <pc:sldMk cId="1733094379" sldId="264"/>
            <ac:spMk id="6" creationId="{CE2BF9FE-695D-457F-AA10-C700A7DC6B38}"/>
          </ac:spMkLst>
        </pc:spChg>
        <pc:spChg chg="mod">
          <ac:chgData name="Vinh Nguyễn Xuân" userId="cae266d7f4273fbd" providerId="LiveId" clId="{A8F18311-153C-47BD-9C14-D838120BFFCC}" dt="2021-11-17T01:40:41.971" v="564" actId="14100"/>
          <ac:spMkLst>
            <pc:docMk/>
            <pc:sldMk cId="1733094379" sldId="264"/>
            <ac:spMk id="8" creationId="{2B5B7E31-7A90-48FE-B062-A39D2C32D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56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3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1F0B10-6FA7-441C-AA69-D51E4C6241C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E25B-5740-4506-875C-9C661C08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4239064" y="1572064"/>
            <a:ext cx="3713872" cy="3713872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2796208" y="5432575"/>
            <a:ext cx="65995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25899CED-D138-4AE2-AF8E-CAB272C1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13" y="2414004"/>
            <a:ext cx="3103973" cy="2029991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B9258C9-4FA6-4259-8C68-909D79A8C7F0}"/>
              </a:ext>
            </a:extLst>
          </p:cNvPr>
          <p:cNvSpPr txBox="1"/>
          <p:nvPr/>
        </p:nvSpPr>
        <p:spPr>
          <a:xfrm>
            <a:off x="3847363" y="7062647"/>
            <a:ext cx="5479517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vang,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rạng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rỡ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mang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lại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giá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trị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tinh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thần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cao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E74F304-ED7A-458C-A57D-0F3C250F5EDD}"/>
              </a:ext>
            </a:extLst>
          </p:cNvPr>
          <p:cNvSpPr txBox="1"/>
          <p:nvPr/>
        </p:nvSpPr>
        <p:spPr>
          <a:xfrm>
            <a:off x="3847363" y="8417209"/>
            <a:ext cx="4325966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</a:t>
            </a:r>
            <a:r>
              <a:rPr lang="vi-VN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gắn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với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lao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nghiệp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hoặc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trách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nhiệm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-1062262" y="1143000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-605062" y="1600200"/>
            <a:ext cx="3657600" cy="3657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60026" y="2667587"/>
            <a:ext cx="2327425" cy="152282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117AD81-0E5D-4A99-8A7D-F858E625D138}"/>
              </a:ext>
            </a:extLst>
          </p:cNvPr>
          <p:cNvSpPr txBox="1"/>
          <p:nvPr/>
        </p:nvSpPr>
        <p:spPr>
          <a:xfrm>
            <a:off x="3847363" y="2743864"/>
            <a:ext cx="5479517" cy="144655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vang,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rạng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rỡ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mang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lại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giá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trị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tinh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thần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cao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FBC8ADB-CC90-40EA-826A-A816ACBD65BB}"/>
              </a:ext>
            </a:extLst>
          </p:cNvPr>
          <p:cNvSpPr txBox="1"/>
          <p:nvPr/>
        </p:nvSpPr>
        <p:spPr>
          <a:xfrm>
            <a:off x="3847363" y="4956556"/>
            <a:ext cx="4325966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</a:t>
            </a:r>
            <a:r>
              <a:rPr lang="vi-VN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gắn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với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lao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nghiệp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hoặc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trách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nhiệm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6DC0961-2EC2-4747-B6BE-C359C54A129A}"/>
              </a:ext>
            </a:extLst>
          </p:cNvPr>
          <p:cNvSpPr txBox="1"/>
          <p:nvPr/>
        </p:nvSpPr>
        <p:spPr>
          <a:xfrm>
            <a:off x="3847364" y="7182785"/>
            <a:ext cx="3242754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thắng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tranh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2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-1062262" y="1143000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-605062" y="1600200"/>
            <a:ext cx="3657600" cy="3657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60026" y="2667587"/>
            <a:ext cx="2327425" cy="152282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117AD81-0E5D-4A99-8A7D-F858E625D138}"/>
              </a:ext>
            </a:extLst>
          </p:cNvPr>
          <p:cNvSpPr txBox="1"/>
          <p:nvPr/>
        </p:nvSpPr>
        <p:spPr>
          <a:xfrm>
            <a:off x="3847363" y="408627"/>
            <a:ext cx="4572001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vang,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rạng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rỡ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mang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lại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giá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trị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tinh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thần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cao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82D262B-1B1D-46AC-8283-F492D4F357FF}"/>
              </a:ext>
            </a:extLst>
          </p:cNvPr>
          <p:cNvSpPr txBox="1"/>
          <p:nvPr/>
        </p:nvSpPr>
        <p:spPr>
          <a:xfrm>
            <a:off x="3847363" y="2705725"/>
            <a:ext cx="5212231" cy="144655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</a:t>
            </a:r>
            <a:r>
              <a:rPr lang="vi-VN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gắn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với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lao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nghiệp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hoặc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trách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nhiệm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EE348AD-6D28-461D-803C-29E77EFEA752}"/>
              </a:ext>
            </a:extLst>
          </p:cNvPr>
          <p:cNvSpPr txBox="1"/>
          <p:nvPr/>
        </p:nvSpPr>
        <p:spPr>
          <a:xfrm>
            <a:off x="3847363" y="5114835"/>
            <a:ext cx="3650717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thắng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tranh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64E9B82-056E-47F1-AA66-53A9E3B238F0}"/>
              </a:ext>
            </a:extLst>
          </p:cNvPr>
          <p:cNvSpPr txBox="1"/>
          <p:nvPr/>
        </p:nvSpPr>
        <p:spPr>
          <a:xfrm>
            <a:off x="3847363" y="6975309"/>
            <a:ext cx="3650717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phút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giây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để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giữ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nền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độc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lập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4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-1062262" y="1143000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-605062" y="1600200"/>
            <a:ext cx="3657600" cy="3657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60026" y="2667587"/>
            <a:ext cx="2327425" cy="152282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117AD81-0E5D-4A99-8A7D-F858E625D138}"/>
              </a:ext>
            </a:extLst>
          </p:cNvPr>
          <p:cNvSpPr txBox="1"/>
          <p:nvPr/>
        </p:nvSpPr>
        <p:spPr>
          <a:xfrm>
            <a:off x="3847363" y="-1335768"/>
            <a:ext cx="4030545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vang,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rạng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rỡ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mang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lại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giá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trị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tinh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thần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cao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82D262B-1B1D-46AC-8283-F492D4F357FF}"/>
              </a:ext>
            </a:extLst>
          </p:cNvPr>
          <p:cNvSpPr txBox="1"/>
          <p:nvPr/>
        </p:nvSpPr>
        <p:spPr>
          <a:xfrm>
            <a:off x="3847364" y="440823"/>
            <a:ext cx="4340034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</a:t>
            </a:r>
            <a:r>
              <a:rPr lang="vi-VN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gắn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với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lao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nghiệp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hoặc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trách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nhiệm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EE348AD-6D28-461D-803C-29E77EFEA752}"/>
              </a:ext>
            </a:extLst>
          </p:cNvPr>
          <p:cNvSpPr txBox="1"/>
          <p:nvPr/>
        </p:nvSpPr>
        <p:spPr>
          <a:xfrm>
            <a:off x="3847363" y="2705725"/>
            <a:ext cx="4572000" cy="144655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thắng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tranh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2BF9FE-695D-457F-AA10-C700A7DC6B38}"/>
              </a:ext>
            </a:extLst>
          </p:cNvPr>
          <p:cNvSpPr txBox="1"/>
          <p:nvPr/>
        </p:nvSpPr>
        <p:spPr>
          <a:xfrm>
            <a:off x="3852052" y="5216848"/>
            <a:ext cx="4234375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phút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giây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để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giữ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nền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độc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lập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92635DE-AEED-4749-A93D-A7EB36F59DF0}"/>
              </a:ext>
            </a:extLst>
          </p:cNvPr>
          <p:cNvSpPr txBox="1"/>
          <p:nvPr/>
        </p:nvSpPr>
        <p:spPr>
          <a:xfrm>
            <a:off x="3847363" y="7622418"/>
            <a:ext cx="2989535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bất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khuất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ý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chí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9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-1062262" y="1143000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-605062" y="1600200"/>
            <a:ext cx="3657600" cy="3657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60026" y="2667587"/>
            <a:ext cx="2327425" cy="1522827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82D262B-1B1D-46AC-8283-F492D4F357FF}"/>
              </a:ext>
            </a:extLst>
          </p:cNvPr>
          <p:cNvSpPr txBox="1"/>
          <p:nvPr/>
        </p:nvSpPr>
        <p:spPr>
          <a:xfrm>
            <a:off x="3847363" y="-1598992"/>
            <a:ext cx="3819529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</a:t>
            </a:r>
            <a:r>
              <a:rPr lang="vi-VN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gắn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với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lao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,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nghiệp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hoặc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trách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nhiệm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EE348AD-6D28-461D-803C-29E77EFEA752}"/>
              </a:ext>
            </a:extLst>
          </p:cNvPr>
          <p:cNvSpPr txBox="1"/>
          <p:nvPr/>
        </p:nvSpPr>
        <p:spPr>
          <a:xfrm>
            <a:off x="3847363" y="511167"/>
            <a:ext cx="3608514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thắng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tranh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2BF9FE-695D-457F-AA10-C700A7DC6B38}"/>
              </a:ext>
            </a:extLst>
          </p:cNvPr>
          <p:cNvSpPr txBox="1"/>
          <p:nvPr/>
        </p:nvSpPr>
        <p:spPr>
          <a:xfrm>
            <a:off x="3847363" y="2705725"/>
            <a:ext cx="4834901" cy="144655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phút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giây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để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giữ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nền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độc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lập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B5B7E31-7A90-48FE-B062-A39D2C32DE10}"/>
              </a:ext>
            </a:extLst>
          </p:cNvPr>
          <p:cNvSpPr txBox="1"/>
          <p:nvPr/>
        </p:nvSpPr>
        <p:spPr>
          <a:xfrm>
            <a:off x="3847363" y="5146504"/>
            <a:ext cx="3299025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bất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khuất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ý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chí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B777BAE-86E6-4CC3-8681-008EEAC65EA6}"/>
              </a:ext>
            </a:extLst>
          </p:cNvPr>
          <p:cNvSpPr txBox="1"/>
          <p:nvPr/>
        </p:nvSpPr>
        <p:spPr>
          <a:xfrm>
            <a:off x="3847363" y="7687663"/>
            <a:ext cx="3299026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hi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sinh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dũng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của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vị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hùng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0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-1062262" y="1143000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-605062" y="1600200"/>
            <a:ext cx="3657600" cy="3657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60026" y="2667587"/>
            <a:ext cx="2327425" cy="152282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EE348AD-6D28-461D-803C-29E77EFEA752}"/>
              </a:ext>
            </a:extLst>
          </p:cNvPr>
          <p:cNvSpPr txBox="1"/>
          <p:nvPr/>
        </p:nvSpPr>
        <p:spPr>
          <a:xfrm>
            <a:off x="3847363" y="-1795933"/>
            <a:ext cx="3256822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thắng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vẻ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vang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tranh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2BF9FE-695D-457F-AA10-C700A7DC6B38}"/>
              </a:ext>
            </a:extLst>
          </p:cNvPr>
          <p:cNvSpPr txBox="1"/>
          <p:nvPr/>
        </p:nvSpPr>
        <p:spPr>
          <a:xfrm>
            <a:off x="3847363" y="567436"/>
            <a:ext cx="4002409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phút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giây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để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giữ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nền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độc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lập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B5B7E31-7A90-48FE-B062-A39D2C32DE10}"/>
              </a:ext>
            </a:extLst>
          </p:cNvPr>
          <p:cNvSpPr txBox="1"/>
          <p:nvPr/>
        </p:nvSpPr>
        <p:spPr>
          <a:xfrm>
            <a:off x="3847362" y="2705725"/>
            <a:ext cx="4002409" cy="144655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bất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khuất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ý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chí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0C0BB9F-AF9B-4094-A431-70D1C5BAC676}"/>
              </a:ext>
            </a:extLst>
          </p:cNvPr>
          <p:cNvSpPr txBox="1"/>
          <p:nvPr/>
        </p:nvSpPr>
        <p:spPr>
          <a:xfrm>
            <a:off x="3847362" y="5090235"/>
            <a:ext cx="3643533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hi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sinh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dũng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của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vị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hùng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49E7997-ACFB-4912-900E-55C8923E44F2}"/>
              </a:ext>
            </a:extLst>
          </p:cNvPr>
          <p:cNvSpPr txBox="1"/>
          <p:nvPr/>
        </p:nvSpPr>
        <p:spPr>
          <a:xfrm>
            <a:off x="3847362" y="7355134"/>
            <a:ext cx="2778521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Chặng đ</a:t>
            </a:r>
            <a:r>
              <a:rPr lang="vi-VN" sz="320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</a:t>
            </a:r>
            <a:r>
              <a:rPr lang="en-US" sz="320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 hành quân gian khổ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-1062262" y="1143000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-605062" y="1600200"/>
            <a:ext cx="3657600" cy="3657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60026" y="2667587"/>
            <a:ext cx="2327425" cy="152282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2BF9FE-695D-457F-AA10-C700A7DC6B38}"/>
              </a:ext>
            </a:extLst>
          </p:cNvPr>
          <p:cNvSpPr txBox="1"/>
          <p:nvPr/>
        </p:nvSpPr>
        <p:spPr>
          <a:xfrm>
            <a:off x="3847364" y="-1359838"/>
            <a:ext cx="3643532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phút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giây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để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giữ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nền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độc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lập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B5B7E31-7A90-48FE-B062-A39D2C32DE10}"/>
              </a:ext>
            </a:extLst>
          </p:cNvPr>
          <p:cNvSpPr txBox="1"/>
          <p:nvPr/>
        </p:nvSpPr>
        <p:spPr>
          <a:xfrm>
            <a:off x="3847362" y="497097"/>
            <a:ext cx="3327161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bất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khuất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ý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chí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0C0BB9F-AF9B-4094-A431-70D1C5BAC676}"/>
              </a:ext>
            </a:extLst>
          </p:cNvPr>
          <p:cNvSpPr txBox="1"/>
          <p:nvPr/>
        </p:nvSpPr>
        <p:spPr>
          <a:xfrm>
            <a:off x="3847362" y="2705725"/>
            <a:ext cx="4572000" cy="144655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hi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sinh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dũng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của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vị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hùng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1CC3802-2D09-48A1-84A1-BBB798F62816}"/>
              </a:ext>
            </a:extLst>
          </p:cNvPr>
          <p:cNvSpPr txBox="1"/>
          <p:nvPr/>
        </p:nvSpPr>
        <p:spPr>
          <a:xfrm>
            <a:off x="3847362" y="5160574"/>
            <a:ext cx="3102078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Chặng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đ</a:t>
            </a:r>
            <a:r>
              <a:rPr lang="vi-VN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hành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quân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gian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khổ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-1062262" y="1143000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-605062" y="1600200"/>
            <a:ext cx="3657600" cy="36576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Định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nghĩa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quang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60026" y="2667587"/>
            <a:ext cx="2327425" cy="152282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B5B7E31-7A90-48FE-B062-A39D2C32DE10}"/>
              </a:ext>
            </a:extLst>
          </p:cNvPr>
          <p:cNvSpPr txBox="1"/>
          <p:nvPr/>
        </p:nvSpPr>
        <p:spPr>
          <a:xfrm>
            <a:off x="3847362" y="-1697463"/>
            <a:ext cx="2975469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bất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khuất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ý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chí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0C0BB9F-AF9B-4094-A431-70D1C5BAC676}"/>
              </a:ext>
            </a:extLst>
          </p:cNvPr>
          <p:cNvSpPr txBox="1"/>
          <p:nvPr/>
        </p:nvSpPr>
        <p:spPr>
          <a:xfrm>
            <a:off x="3847362" y="806586"/>
            <a:ext cx="3650718" cy="1200329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hi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sinh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dũng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của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vị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hùng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1CC3802-2D09-48A1-84A1-BBB798F62816}"/>
              </a:ext>
            </a:extLst>
          </p:cNvPr>
          <p:cNvSpPr txBox="1"/>
          <p:nvPr/>
        </p:nvSpPr>
        <p:spPr>
          <a:xfrm>
            <a:off x="3847362" y="2705725"/>
            <a:ext cx="3918004" cy="144655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Chặng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đ</a:t>
            </a:r>
            <a:r>
              <a:rPr lang="vi-VN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hành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quân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gian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khổ</a:t>
            </a:r>
            <a:endParaRPr lang="en-US" sz="44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B907FB2-B0A7-4572-83BA-B5B76A816279}"/>
              </a:ext>
            </a:extLst>
          </p:cNvPr>
          <p:cNvSpPr txBox="1"/>
          <p:nvPr/>
        </p:nvSpPr>
        <p:spPr>
          <a:xfrm>
            <a:off x="4969031" y="4744278"/>
            <a:ext cx="3088292" cy="15696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sụ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quang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của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sĩ</a:t>
            </a:r>
            <a:endParaRPr lang="en-US" sz="4800" dirty="0">
              <a:solidFill>
                <a:srgbClr val="FF0000"/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032D16A7-156C-4076-9D7A-02D1900D709D}"/>
              </a:ext>
            </a:extLst>
          </p:cNvPr>
          <p:cNvSpPr/>
          <p:nvPr/>
        </p:nvSpPr>
        <p:spPr>
          <a:xfrm>
            <a:off x="3847362" y="5279153"/>
            <a:ext cx="1009253" cy="49991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9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E287A02-500C-49D5-926B-C2A6B1A64D8E}"/>
              </a:ext>
            </a:extLst>
          </p:cNvPr>
          <p:cNvSpPr/>
          <p:nvPr/>
        </p:nvSpPr>
        <p:spPr>
          <a:xfrm>
            <a:off x="3810000" y="186398"/>
            <a:ext cx="4572000" cy="4572000"/>
          </a:xfrm>
          <a:custGeom>
            <a:avLst/>
            <a:gdLst>
              <a:gd name="connsiteX0" fmla="*/ 1856935 w 3713872"/>
              <a:gd name="connsiteY0" fmla="*/ 919790 h 3713872"/>
              <a:gd name="connsiteX1" fmla="*/ 1732524 w 3713872"/>
              <a:gd name="connsiteY1" fmla="*/ 1231477 h 3713872"/>
              <a:gd name="connsiteX2" fmla="*/ 1498308 w 3713872"/>
              <a:gd name="connsiteY2" fmla="*/ 991125 h 3713872"/>
              <a:gd name="connsiteX3" fmla="*/ 1502643 w 3713872"/>
              <a:gd name="connsiteY3" fmla="*/ 1326700 h 3713872"/>
              <a:gd name="connsiteX4" fmla="*/ 1194270 w 3713872"/>
              <a:gd name="connsiteY4" fmla="*/ 1194270 h 3713872"/>
              <a:gd name="connsiteX5" fmla="*/ 1326700 w 3713872"/>
              <a:gd name="connsiteY5" fmla="*/ 1502643 h 3713872"/>
              <a:gd name="connsiteX6" fmla="*/ 991125 w 3713872"/>
              <a:gd name="connsiteY6" fmla="*/ 1498308 h 3713872"/>
              <a:gd name="connsiteX7" fmla="*/ 1231477 w 3713872"/>
              <a:gd name="connsiteY7" fmla="*/ 1732524 h 3713872"/>
              <a:gd name="connsiteX8" fmla="*/ 919790 w 3713872"/>
              <a:gd name="connsiteY8" fmla="*/ 1856935 h 3713872"/>
              <a:gd name="connsiteX9" fmla="*/ 1231477 w 3713872"/>
              <a:gd name="connsiteY9" fmla="*/ 1981346 h 3713872"/>
              <a:gd name="connsiteX10" fmla="*/ 991125 w 3713872"/>
              <a:gd name="connsiteY10" fmla="*/ 2215562 h 3713872"/>
              <a:gd name="connsiteX11" fmla="*/ 1326700 w 3713872"/>
              <a:gd name="connsiteY11" fmla="*/ 2211227 h 3713872"/>
              <a:gd name="connsiteX12" fmla="*/ 1194270 w 3713872"/>
              <a:gd name="connsiteY12" fmla="*/ 2519600 h 3713872"/>
              <a:gd name="connsiteX13" fmla="*/ 1502643 w 3713872"/>
              <a:gd name="connsiteY13" fmla="*/ 2387170 h 3713872"/>
              <a:gd name="connsiteX14" fmla="*/ 1498308 w 3713872"/>
              <a:gd name="connsiteY14" fmla="*/ 2722745 h 3713872"/>
              <a:gd name="connsiteX15" fmla="*/ 1732524 w 3713872"/>
              <a:gd name="connsiteY15" fmla="*/ 2482393 h 3713872"/>
              <a:gd name="connsiteX16" fmla="*/ 1856935 w 3713872"/>
              <a:gd name="connsiteY16" fmla="*/ 2794080 h 3713872"/>
              <a:gd name="connsiteX17" fmla="*/ 1981346 w 3713872"/>
              <a:gd name="connsiteY17" fmla="*/ 2482393 h 3713872"/>
              <a:gd name="connsiteX18" fmla="*/ 2215562 w 3713872"/>
              <a:gd name="connsiteY18" fmla="*/ 2722745 h 3713872"/>
              <a:gd name="connsiteX19" fmla="*/ 2211227 w 3713872"/>
              <a:gd name="connsiteY19" fmla="*/ 2387170 h 3713872"/>
              <a:gd name="connsiteX20" fmla="*/ 2519600 w 3713872"/>
              <a:gd name="connsiteY20" fmla="*/ 2519600 h 3713872"/>
              <a:gd name="connsiteX21" fmla="*/ 2387170 w 3713872"/>
              <a:gd name="connsiteY21" fmla="*/ 2211227 h 3713872"/>
              <a:gd name="connsiteX22" fmla="*/ 2722745 w 3713872"/>
              <a:gd name="connsiteY22" fmla="*/ 2215562 h 3713872"/>
              <a:gd name="connsiteX23" fmla="*/ 2482393 w 3713872"/>
              <a:gd name="connsiteY23" fmla="*/ 1981346 h 3713872"/>
              <a:gd name="connsiteX24" fmla="*/ 2794080 w 3713872"/>
              <a:gd name="connsiteY24" fmla="*/ 1856935 h 3713872"/>
              <a:gd name="connsiteX25" fmla="*/ 2482393 w 3713872"/>
              <a:gd name="connsiteY25" fmla="*/ 1732524 h 3713872"/>
              <a:gd name="connsiteX26" fmla="*/ 2722745 w 3713872"/>
              <a:gd name="connsiteY26" fmla="*/ 1498308 h 3713872"/>
              <a:gd name="connsiteX27" fmla="*/ 2387170 w 3713872"/>
              <a:gd name="connsiteY27" fmla="*/ 1502643 h 3713872"/>
              <a:gd name="connsiteX28" fmla="*/ 2519600 w 3713872"/>
              <a:gd name="connsiteY28" fmla="*/ 1194270 h 3713872"/>
              <a:gd name="connsiteX29" fmla="*/ 2211227 w 3713872"/>
              <a:gd name="connsiteY29" fmla="*/ 1326700 h 3713872"/>
              <a:gd name="connsiteX30" fmla="*/ 2215562 w 3713872"/>
              <a:gd name="connsiteY30" fmla="*/ 991125 h 3713872"/>
              <a:gd name="connsiteX31" fmla="*/ 1981346 w 3713872"/>
              <a:gd name="connsiteY31" fmla="*/ 1231477 h 3713872"/>
              <a:gd name="connsiteX32" fmla="*/ 1856936 w 3713872"/>
              <a:gd name="connsiteY32" fmla="*/ 0 h 3713872"/>
              <a:gd name="connsiteX33" fmla="*/ 3713872 w 3713872"/>
              <a:gd name="connsiteY33" fmla="*/ 1856936 h 3713872"/>
              <a:gd name="connsiteX34" fmla="*/ 1856936 w 3713872"/>
              <a:gd name="connsiteY34" fmla="*/ 3713872 h 3713872"/>
              <a:gd name="connsiteX35" fmla="*/ 0 w 3713872"/>
              <a:gd name="connsiteY35" fmla="*/ 1856936 h 3713872"/>
              <a:gd name="connsiteX36" fmla="*/ 1856936 w 3713872"/>
              <a:gd name="connsiteY36" fmla="*/ 0 h 371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3872" h="3713872">
                <a:moveTo>
                  <a:pt x="1856935" y="919790"/>
                </a:moveTo>
                <a:lnTo>
                  <a:pt x="1732524" y="1231477"/>
                </a:lnTo>
                <a:lnTo>
                  <a:pt x="1498308" y="991125"/>
                </a:lnTo>
                <a:lnTo>
                  <a:pt x="1502643" y="1326700"/>
                </a:lnTo>
                <a:lnTo>
                  <a:pt x="1194270" y="1194270"/>
                </a:lnTo>
                <a:lnTo>
                  <a:pt x="1326700" y="1502643"/>
                </a:lnTo>
                <a:lnTo>
                  <a:pt x="991125" y="1498308"/>
                </a:lnTo>
                <a:lnTo>
                  <a:pt x="1231477" y="1732524"/>
                </a:lnTo>
                <a:lnTo>
                  <a:pt x="919790" y="1856935"/>
                </a:lnTo>
                <a:lnTo>
                  <a:pt x="1231477" y="1981346"/>
                </a:lnTo>
                <a:lnTo>
                  <a:pt x="991125" y="2215562"/>
                </a:lnTo>
                <a:lnTo>
                  <a:pt x="1326700" y="2211227"/>
                </a:lnTo>
                <a:lnTo>
                  <a:pt x="1194270" y="2519600"/>
                </a:lnTo>
                <a:lnTo>
                  <a:pt x="1502643" y="2387170"/>
                </a:lnTo>
                <a:lnTo>
                  <a:pt x="1498308" y="2722745"/>
                </a:lnTo>
                <a:lnTo>
                  <a:pt x="1732524" y="2482393"/>
                </a:lnTo>
                <a:lnTo>
                  <a:pt x="1856935" y="2794080"/>
                </a:lnTo>
                <a:lnTo>
                  <a:pt x="1981346" y="2482393"/>
                </a:lnTo>
                <a:lnTo>
                  <a:pt x="2215562" y="2722745"/>
                </a:lnTo>
                <a:lnTo>
                  <a:pt x="2211227" y="2387170"/>
                </a:lnTo>
                <a:lnTo>
                  <a:pt x="2519600" y="2519600"/>
                </a:lnTo>
                <a:lnTo>
                  <a:pt x="2387170" y="2211227"/>
                </a:lnTo>
                <a:lnTo>
                  <a:pt x="2722745" y="2215562"/>
                </a:lnTo>
                <a:lnTo>
                  <a:pt x="2482393" y="1981346"/>
                </a:lnTo>
                <a:lnTo>
                  <a:pt x="2794080" y="1856935"/>
                </a:lnTo>
                <a:lnTo>
                  <a:pt x="2482393" y="1732524"/>
                </a:lnTo>
                <a:lnTo>
                  <a:pt x="2722745" y="1498308"/>
                </a:lnTo>
                <a:lnTo>
                  <a:pt x="2387170" y="1502643"/>
                </a:lnTo>
                <a:lnTo>
                  <a:pt x="2519600" y="1194270"/>
                </a:lnTo>
                <a:lnTo>
                  <a:pt x="2211227" y="1326700"/>
                </a:lnTo>
                <a:lnTo>
                  <a:pt x="2215562" y="991125"/>
                </a:lnTo>
                <a:lnTo>
                  <a:pt x="1981346" y="1231477"/>
                </a:lnTo>
                <a:close/>
                <a:moveTo>
                  <a:pt x="1856936" y="0"/>
                </a:moveTo>
                <a:cubicBezTo>
                  <a:pt x="2882493" y="0"/>
                  <a:pt x="3713872" y="831379"/>
                  <a:pt x="3713872" y="1856936"/>
                </a:cubicBezTo>
                <a:cubicBezTo>
                  <a:pt x="3713872" y="2882493"/>
                  <a:pt x="2882493" y="3713872"/>
                  <a:pt x="1856936" y="3713872"/>
                </a:cubicBezTo>
                <a:cubicBezTo>
                  <a:pt x="831379" y="3713872"/>
                  <a:pt x="0" y="2882493"/>
                  <a:pt x="0" y="1856936"/>
                </a:cubicBezTo>
                <a:cubicBezTo>
                  <a:pt x="0" y="831379"/>
                  <a:pt x="831379" y="0"/>
                  <a:pt x="185693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BDE1547-C9CE-4014-BB55-105B3A78539C}"/>
              </a:ext>
            </a:extLst>
          </p:cNvPr>
          <p:cNvSpPr txBox="1"/>
          <p:nvPr/>
        </p:nvSpPr>
        <p:spPr>
          <a:xfrm>
            <a:off x="2848707" y="4412695"/>
            <a:ext cx="64945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Cảm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vi-VN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ơ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cô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và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các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bạn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đã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lắng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nghe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A65B0C3-E375-4DB8-AF13-A76A0858D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1" t="15111" r="15765" b="15765"/>
          <a:stretch/>
        </p:blipFill>
        <p:spPr>
          <a:xfrm>
            <a:off x="4932288" y="1710985"/>
            <a:ext cx="2327425" cy="152282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B5B7E31-7A90-48FE-B062-A39D2C32DE10}"/>
              </a:ext>
            </a:extLst>
          </p:cNvPr>
          <p:cNvSpPr txBox="1"/>
          <p:nvPr/>
        </p:nvSpPr>
        <p:spPr>
          <a:xfrm>
            <a:off x="3847362" y="-3751346"/>
            <a:ext cx="2961401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bất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khuất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trong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ý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chí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đấu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0C0BB9F-AF9B-4094-A431-70D1C5BAC676}"/>
              </a:ext>
            </a:extLst>
          </p:cNvPr>
          <p:cNvSpPr txBox="1"/>
          <p:nvPr/>
        </p:nvSpPr>
        <p:spPr>
          <a:xfrm>
            <a:off x="3847362" y="-1345771"/>
            <a:ext cx="3706989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Là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hi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sinh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dung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của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những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vị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anh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hùng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1193005-7746-4CA5-AEC2-ED2C4394B068}"/>
              </a:ext>
            </a:extLst>
          </p:cNvPr>
          <p:cNvSpPr txBox="1"/>
          <p:nvPr/>
        </p:nvSpPr>
        <p:spPr>
          <a:xfrm>
            <a:off x="3847362" y="-1817004"/>
            <a:ext cx="2961401" cy="107721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Chặng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đ</a:t>
            </a:r>
            <a:r>
              <a:rPr lang="vi-VN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ườ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ng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hành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quân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gian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#9Slide05 FS Blonde Script" panose="03000503000000000000" pitchFamily="65" charset="0"/>
              </a:rPr>
              <a:t>khổ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457D9DA-725A-41A1-AF20-11904648ACF4}"/>
              </a:ext>
            </a:extLst>
          </p:cNvPr>
          <p:cNvSpPr txBox="1"/>
          <p:nvPr/>
        </p:nvSpPr>
        <p:spPr>
          <a:xfrm>
            <a:off x="4969031" y="-2093854"/>
            <a:ext cx="3088292" cy="1569660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sụ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vinh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quang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của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chiến</a:t>
            </a:r>
            <a:r>
              <a:rPr lang="en-US" sz="4800" dirty="0">
                <a:solidFill>
                  <a:srgbClr val="FF0000"/>
                </a:solidFill>
                <a:latin typeface="#9Slide05 FS Blonde Script" panose="03000503000000000000" pitchFamily="65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#9Slide05 FS Blonde Script" panose="03000503000000000000" pitchFamily="65" charset="0"/>
              </a:rPr>
              <a:t>sĩ</a:t>
            </a:r>
            <a:endParaRPr lang="en-US" sz="4800" dirty="0">
              <a:solidFill>
                <a:srgbClr val="FF0000"/>
              </a:solidFill>
              <a:latin typeface="#9Slide05 FS Blonde Script" panose="03000503000000000000" pitchFamily="65" charset="0"/>
            </a:endParaRPr>
          </a:p>
        </p:txBody>
      </p:sp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A90765FE-7147-4698-830A-AA03CD676F86}"/>
              </a:ext>
            </a:extLst>
          </p:cNvPr>
          <p:cNvSpPr/>
          <p:nvPr/>
        </p:nvSpPr>
        <p:spPr>
          <a:xfrm>
            <a:off x="3847362" y="-1558979"/>
            <a:ext cx="1009253" cy="499910"/>
          </a:xfrm>
          <a:prstGeom prst="rightArrow">
            <a:avLst/>
          </a:prstGeom>
          <a:solidFill>
            <a:srgbClr val="00B0F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72275041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486BFB4-902B-4511-81BB-88506C9E5324}">
  <we:reference id="wa104380121" version="2.0.0.0" store="vi-VN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D1C3A59-4672-4216-B2B0-6B27E1FF636F}">
  <we:reference id="wa104379997" version="2.0.0.0" store="vi-VN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415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#9Slide05 FS Blonde Script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Vinh Nguyễn Xuân</dc:creator>
  <cp:lastModifiedBy>Tony Nguyễn</cp:lastModifiedBy>
  <cp:revision>11</cp:revision>
  <dcterms:created xsi:type="dcterms:W3CDTF">2021-11-16T16:24:45Z</dcterms:created>
  <dcterms:modified xsi:type="dcterms:W3CDTF">2022-11-05T09:06:32Z</dcterms:modified>
</cp:coreProperties>
</file>