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4707-1CA1-4DA8-AF12-D3CF9AC39CB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0233-3093-4F4F-9856-60FD207B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3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4707-1CA1-4DA8-AF12-D3CF9AC39CB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0233-3093-4F4F-9856-60FD207B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5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4707-1CA1-4DA8-AF12-D3CF9AC39CB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0233-3093-4F4F-9856-60FD207B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5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4707-1CA1-4DA8-AF12-D3CF9AC39CB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0233-3093-4F4F-9856-60FD207B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5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4707-1CA1-4DA8-AF12-D3CF9AC39CB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0233-3093-4F4F-9856-60FD207B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4707-1CA1-4DA8-AF12-D3CF9AC39CB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0233-3093-4F4F-9856-60FD207B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6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4707-1CA1-4DA8-AF12-D3CF9AC39CB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0233-3093-4F4F-9856-60FD207B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7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4707-1CA1-4DA8-AF12-D3CF9AC39CB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0233-3093-4F4F-9856-60FD207B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4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4707-1CA1-4DA8-AF12-D3CF9AC39CB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0233-3093-4F4F-9856-60FD207B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3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4707-1CA1-4DA8-AF12-D3CF9AC39CB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0233-3093-4F4F-9856-60FD207B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7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4707-1CA1-4DA8-AF12-D3CF9AC39CB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0233-3093-4F4F-9856-60FD207B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0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84707-1CA1-4DA8-AF12-D3CF9AC39CB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E0233-3093-4F4F-9856-60FD207B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6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38" y="1025830"/>
            <a:ext cx="9428571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27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Barsoum, Ayad</dc:creator>
  <cp:lastModifiedBy>Barsoum, Ayad</cp:lastModifiedBy>
  <cp:revision>1</cp:revision>
  <dcterms:created xsi:type="dcterms:W3CDTF">2019-11-18T19:07:15Z</dcterms:created>
  <dcterms:modified xsi:type="dcterms:W3CDTF">2019-11-18T19:07:52Z</dcterms:modified>
</cp:coreProperties>
</file>