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F7ECF-BC72-4A99-99B4-BE3B3A97F67C}" type="datetimeFigureOut">
              <a:rPr lang="fr-FR" smtClean="0"/>
              <a:t>11-10-2015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5871-0593-41B3-B8FF-708BCB3DE9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77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CA9C-3D84-4F8C-9BC5-8925284F00DA}" type="datetime1">
              <a:rPr lang="fr-FR" smtClean="0"/>
              <a:t>11-10-2015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F25C-986A-481D-B9B4-61692AD6F65B}" type="datetime1">
              <a:rPr lang="fr-FR" smtClean="0"/>
              <a:t>11-10-2015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C90-3CF0-449B-878D-B674132092AB}" type="datetime1">
              <a:rPr lang="fr-FR" smtClean="0"/>
              <a:t>11-10-2015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4DCA-833F-4614-9030-C2CB923E46CC}" type="datetime1">
              <a:rPr lang="fr-FR" smtClean="0"/>
              <a:t>11-10-2015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72DA-0F50-48CA-B92F-A40C6A79DD25}" type="datetime1">
              <a:rPr lang="fr-FR" smtClean="0"/>
              <a:t>11-10-2015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EDDB-2208-4C54-9C3A-501E61B6D79E}" type="datetime1">
              <a:rPr lang="fr-FR" smtClean="0"/>
              <a:t>11-10-2015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9F12-9708-4B1B-9A00-C99E743C8BB8}" type="datetime1">
              <a:rPr lang="fr-FR" smtClean="0"/>
              <a:t>11-10-2015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09E8-4962-4D62-9507-EF0933A258B9}" type="datetime1">
              <a:rPr lang="fr-FR" smtClean="0"/>
              <a:t>11-10-2015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C817-05F8-4A3E-B0CF-547752843A87}" type="datetime1">
              <a:rPr lang="fr-FR" smtClean="0"/>
              <a:t>11-10-2015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AE9E-7D37-4947-9923-F49C37F54213}" type="datetime1">
              <a:rPr lang="fr-FR" smtClean="0"/>
              <a:t>11-10-2015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4AA7-080E-46D0-8F31-2675E59AE7CE}" type="datetime1">
              <a:rPr lang="fr-FR" smtClean="0"/>
              <a:t>11-10-2015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32AB8B8-D800-41B9-9EAF-BD44CA2CBEAC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0B00F92-C6D0-43A2-8934-31A2FDB09756}" type="datetime1">
              <a:rPr lang="fr-FR" smtClean="0"/>
              <a:t>11-10-2015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899592" y="224644"/>
            <a:ext cx="6768752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348880"/>
            <a:ext cx="7992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 est un outil pour l'édition, la simulation et l'analyse des Réseaux de Pétri coloré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fr-F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 utilise le langage CPN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Meta Language)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9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10</a:t>
            </a:fld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5220072" y="1988840"/>
            <a:ext cx="1512168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20072" y="5445224"/>
            <a:ext cx="1512168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3651541"/>
            <a:ext cx="151216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7"/>
          <p:cNvCxnSpPr>
            <a:stCxn id="3" idx="4"/>
            <a:endCxn id="6" idx="0"/>
          </p:cNvCxnSpPr>
          <p:nvPr/>
        </p:nvCxnSpPr>
        <p:spPr>
          <a:xfrm>
            <a:off x="5976156" y="2852936"/>
            <a:ext cx="0" cy="79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2"/>
            <a:endCxn id="13" idx="0"/>
          </p:cNvCxnSpPr>
          <p:nvPr/>
        </p:nvCxnSpPr>
        <p:spPr>
          <a:xfrm>
            <a:off x="5976156" y="4515637"/>
            <a:ext cx="0" cy="92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588224" y="180417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1` 2++3`7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88224" y="255561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88224" y="60212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80112" y="29969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220072" y="4820736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+2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23528" y="3040504"/>
            <a:ext cx="4752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NUM = INT;</a:t>
            </a:r>
          </a:p>
          <a:p>
            <a:r>
              <a:rPr lang="fr-F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 x : NUM;</a:t>
            </a:r>
            <a:endParaRPr lang="fr-F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658" y="2500596"/>
            <a:ext cx="4259253" cy="344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nterface de CPN Tools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995936" y="4221088"/>
            <a:ext cx="43204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156176" y="3933056"/>
            <a:ext cx="432048" cy="57606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7504" y="282734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Espace de travail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3582144" y="2112652"/>
            <a:ext cx="2520280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Nom de la place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Composants d’un réseau de Pétri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242088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14392" y="3048756"/>
            <a:ext cx="235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Type des variables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814392" y="1916832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Marquage Initial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23528" y="450912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Marquage Initial: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3528" y="3501008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des variables: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, String, </a:t>
            </a:r>
            <a:r>
              <a:rPr lang="fr-FR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Real 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</a:t>
            </a:r>
          </a:p>
        </p:txBody>
      </p:sp>
      <p:sp>
        <p:nvSpPr>
          <p:cNvPr id="14" name="Ellipse 13"/>
          <p:cNvSpPr/>
          <p:nvPr/>
        </p:nvSpPr>
        <p:spPr>
          <a:xfrm>
            <a:off x="899592" y="5733256"/>
            <a:ext cx="108012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6156176" y="5733256"/>
            <a:ext cx="108012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491880" y="5733256"/>
            <a:ext cx="108012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1835696" y="602128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28284" y="60212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427984" y="602128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427984" y="540457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1`4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3995936" y="5975570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7092280" y="5404574"/>
            <a:ext cx="12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2`2++3`4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6336196" y="5877272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6480212" y="6093296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6624228" y="5877272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6768244" y="6047578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6912260" y="5831554"/>
            <a:ext cx="108012" cy="117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67544" y="503524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 de jeton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850142" y="504453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Cinq jetons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077834" y="504453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 jeton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6552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Composants d’un réseau de Pétri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11560" y="242088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3355" y="3225977"/>
            <a:ext cx="1946787" cy="1083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Nom de la transition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63888" y="2865937"/>
            <a:ext cx="130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728792" y="4109010"/>
            <a:ext cx="130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688870" y="4109010"/>
            <a:ext cx="1103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Priorité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28792" y="2865937"/>
            <a:ext cx="195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Temporisation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23528" y="3632825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Exemples: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 : </a:t>
            </a:r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[x&gt;2, x&lt;9]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Temporisation : </a:t>
            </a:r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@+30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Fonction : </a:t>
            </a:r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(x);</a:t>
            </a:r>
          </a:p>
          <a:p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output (y);</a:t>
            </a:r>
          </a:p>
          <a:p>
            <a:r>
              <a:rPr lang="fr-F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action (x*4);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Priorité : </a:t>
            </a:r>
            <a:r>
              <a:rPr lang="fr-FR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P_HIGT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Opérations de CPN Tools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11788" y="1988840"/>
            <a:ext cx="73725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fr-FR" sz="2000" dirty="0" smtClean="0"/>
              <a:t>,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20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sz="2000" dirty="0" smtClean="0"/>
              <a:t>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FR" sz="20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 les entiers et les réels.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 les réels.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</a:t>
            </a:r>
            <a:r>
              <a:rPr lang="fr-FR" sz="20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sz="2000" dirty="0" smtClean="0"/>
              <a:t> </a:t>
            </a:r>
            <a:r>
              <a:rPr lang="fr-FR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</a:t>
            </a:r>
            <a:r>
              <a:rPr lang="fr-FR" sz="2000" dirty="0" smtClean="0"/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 les entiers.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la comparaison.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les caractères (chaîne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"AB"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"A" = "ABA").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la négation.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ndalso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 and logique.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fr-FR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relse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pour le or logique.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9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ML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6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3852" y="2060848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Colorset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424" y="410901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Exemples: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0" y="2657281"/>
            <a:ext cx="8460432" cy="1347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nom de l’ensemble  =  type des variables de l’ensemble;</a:t>
            </a:r>
          </a:p>
          <a:p>
            <a:pPr algn="ctr"/>
            <a:r>
              <a:rPr lang="fr-F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nom =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colset1 * colset2;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3424" y="4725144"/>
            <a:ext cx="6106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NUM = INT;</a:t>
            </a:r>
          </a:p>
          <a:p>
            <a:pPr>
              <a:lnSpc>
                <a:spcPct val="150000"/>
              </a:lnSpc>
            </a:pPr>
            <a:r>
              <a:rPr lang="fr-F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MOT = STRING;</a:t>
            </a:r>
          </a:p>
          <a:p>
            <a:pPr>
              <a:lnSpc>
                <a:spcPct val="150000"/>
              </a:lnSpc>
            </a:pPr>
            <a:r>
              <a:rPr lang="fr-F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NUMxMOT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NUM*MOT;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ML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7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3852" y="2060848"/>
            <a:ext cx="1757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Valeur: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424" y="410901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Exemples: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53384" y="2657281"/>
            <a:ext cx="7632848" cy="1347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2200" b="1" dirty="0" smtClean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val</a:t>
            </a:r>
            <a:r>
              <a:rPr lang="fr-FR" sz="2200" dirty="0" smtClean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 nom de la variable = valeur; </a:t>
            </a:r>
            <a:endParaRPr lang="fr-FR" sz="2200" dirty="0">
              <a:effectLst/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3424" y="4725144"/>
            <a:ext cx="6106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Val Max = 50;</a:t>
            </a:r>
          </a:p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Val P_HIGH = 100;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 ML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8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3852" y="2060848"/>
            <a:ext cx="2014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Variable: 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913424" y="410901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Exemples: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53384" y="2657281"/>
            <a:ext cx="7632848" cy="13477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var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nom de la variable : type de la </a:t>
            </a: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variable; 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13424" y="4725144"/>
            <a:ext cx="6106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Var x : NUM;</a:t>
            </a:r>
          </a:p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Var m : MOT;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9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460432" cy="908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CPN Tools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B8B8-D800-41B9-9EAF-BD44CA2CBEAC}" type="slidenum">
              <a:rPr lang="fr-FR" smtClean="0"/>
              <a:t>9</a:t>
            </a:fld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5220072" y="1988840"/>
            <a:ext cx="1512168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220072" y="5445224"/>
            <a:ext cx="1512168" cy="8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3651541"/>
            <a:ext cx="151216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7"/>
          <p:cNvCxnSpPr>
            <a:stCxn id="3" idx="4"/>
            <a:endCxn id="6" idx="0"/>
          </p:cNvCxnSpPr>
          <p:nvPr/>
        </p:nvCxnSpPr>
        <p:spPr>
          <a:xfrm>
            <a:off x="5976156" y="2852936"/>
            <a:ext cx="0" cy="79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6" idx="2"/>
            <a:endCxn id="13" idx="0"/>
          </p:cNvCxnSpPr>
          <p:nvPr/>
        </p:nvCxnSpPr>
        <p:spPr>
          <a:xfrm>
            <a:off x="5976156" y="4515637"/>
            <a:ext cx="0" cy="929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588224" y="1804174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1` "Bonjour"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88224" y="255561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88224" y="60212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MOT</a:t>
            </a: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580112" y="299695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580112" y="4820736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23528" y="3040504"/>
            <a:ext cx="47525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Colset</a:t>
            </a:r>
            <a:r>
              <a:rPr lang="fr-F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MOT = STRING;</a:t>
            </a:r>
          </a:p>
          <a:p>
            <a:r>
              <a:rPr lang="fr-FR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Var m : MOT;</a:t>
            </a:r>
            <a:endParaRPr lang="fr-F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250</TotalTime>
  <Words>357</Words>
  <Application>Microsoft Office PowerPoint</Application>
  <PresentationFormat>Affichage à l'écran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amina</dc:creator>
  <cp:lastModifiedBy>amina</cp:lastModifiedBy>
  <cp:revision>30</cp:revision>
  <dcterms:created xsi:type="dcterms:W3CDTF">2014-09-26T16:39:49Z</dcterms:created>
  <dcterms:modified xsi:type="dcterms:W3CDTF">2015-10-11T15:15:29Z</dcterms:modified>
</cp:coreProperties>
</file>