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2" r:id="rId4"/>
    <p:sldId id="260" r:id="rId5"/>
    <p:sldId id="276" r:id="rId6"/>
    <p:sldId id="277" r:id="rId7"/>
    <p:sldId id="281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59" r:id="rId17"/>
    <p:sldId id="262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6F9AD-7348-4E3D-AA05-77E0E0E17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Trackyourfit</a:t>
            </a:r>
            <a:br>
              <a:rPr lang="de-DE" dirty="0"/>
            </a:br>
            <a:r>
              <a:rPr lang="de-DE" dirty="0" err="1"/>
              <a:t>midterm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F72001-89A2-4803-A87A-459CE6FC6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Bühler, Toni </a:t>
            </a:r>
            <a:r>
              <a:rPr lang="de-DE" dirty="0" err="1"/>
              <a:t>Einecker</a:t>
            </a:r>
            <a:r>
              <a:rPr lang="de-DE" dirty="0"/>
              <a:t>, Janis Fix, Johannes Zipfel</a:t>
            </a:r>
          </a:p>
        </p:txBody>
      </p:sp>
    </p:spTree>
    <p:extLst>
      <p:ext uri="{BB962C8B-B14F-4D97-AF65-F5344CB8AC3E}">
        <p14:creationId xmlns:p14="http://schemas.microsoft.com/office/powerpoint/2010/main" val="320237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r>
              <a:rPr lang="de-DE" dirty="0"/>
              <a:t>Vorteile von </a:t>
            </a:r>
            <a:r>
              <a:rPr lang="de-DE" dirty="0" err="1"/>
              <a:t>SCRUMing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Bessere Qualität </a:t>
            </a:r>
            <a:r>
              <a:rPr lang="de-DE" dirty="0">
                <a:sym typeface="Wingdings" panose="05000000000000000000" pitchFamily="2" charset="2"/>
              </a:rPr>
              <a:t> aufgrund von kontinuierlichem Feedback</a:t>
            </a:r>
            <a:endParaRPr lang="de-DE" dirty="0"/>
          </a:p>
          <a:p>
            <a:pPr lvl="1"/>
            <a:r>
              <a:rPr lang="de-DE" dirty="0"/>
              <a:t>Höhere Kundenzufriedenheit </a:t>
            </a:r>
            <a:r>
              <a:rPr lang="de-DE" dirty="0">
                <a:sym typeface="Wingdings" panose="05000000000000000000" pitchFamily="2" charset="2"/>
              </a:rPr>
              <a:t> wegen der  effizienten Kommunikation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Höhere Teammoral  Da man sich selbst Organisiert und weniger Delegiert wird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76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-realisation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11CFFB-A497-4CF7-8CEF-CD26D495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119711"/>
            <a:ext cx="11938000" cy="39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-realisation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D1E9ED6-598F-4E19-8728-74B7E457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837054"/>
            <a:ext cx="7961948" cy="47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r>
              <a:rPr lang="de-DE" dirty="0"/>
              <a:t>Visual Studio 2017</a:t>
            </a:r>
          </a:p>
          <a:p>
            <a:endParaRPr lang="de-DE" dirty="0"/>
          </a:p>
          <a:p>
            <a:r>
              <a:rPr lang="de-DE" dirty="0"/>
              <a:t>Microsoft SQL Server Management Studio 18</a:t>
            </a:r>
          </a:p>
          <a:p>
            <a:endParaRPr lang="de-DE" dirty="0"/>
          </a:p>
          <a:p>
            <a:r>
              <a:rPr lang="de-DE" dirty="0"/>
              <a:t>GitHub</a:t>
            </a:r>
          </a:p>
          <a:p>
            <a:endParaRPr lang="de-DE" dirty="0"/>
          </a:p>
          <a:p>
            <a:r>
              <a:rPr lang="de-DE" dirty="0" err="1"/>
              <a:t>YouTrack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0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Issues</a:t>
            </a:r>
            <a:r>
              <a:rPr lang="de-DE" dirty="0"/>
              <a:t> von </a:t>
            </a:r>
            <a:r>
              <a:rPr lang="de-DE" dirty="0" err="1"/>
              <a:t>YouTrack</a:t>
            </a:r>
            <a:r>
              <a:rPr lang="de-DE" dirty="0"/>
              <a:t> in Visual einsehen</a:t>
            </a:r>
          </a:p>
          <a:p>
            <a:endParaRPr lang="de-DE" dirty="0"/>
          </a:p>
          <a:p>
            <a:r>
              <a:rPr lang="de-DE" dirty="0"/>
              <a:t>Commit und push direkt aus Visual Studio</a:t>
            </a:r>
          </a:p>
          <a:p>
            <a:endParaRPr lang="de-DE" dirty="0"/>
          </a:p>
          <a:p>
            <a:r>
              <a:rPr lang="de-DE" dirty="0"/>
              <a:t>Commit Nachricht wird direkt in das korrekte </a:t>
            </a:r>
            <a:r>
              <a:rPr lang="de-DE" dirty="0" err="1"/>
              <a:t>Issue</a:t>
            </a:r>
            <a:r>
              <a:rPr lang="de-DE" dirty="0"/>
              <a:t> übernommen</a:t>
            </a:r>
          </a:p>
        </p:txBody>
      </p:sp>
      <p:pic>
        <p:nvPicPr>
          <p:cNvPr id="1032" name="Picture 8" descr="Bildergebnis für git hub logo">
            <a:extLst>
              <a:ext uri="{FF2B5EF4-FFF2-40B4-BE49-F238E27FC236}">
                <a16:creationId xmlns:a16="http://schemas.microsoft.com/office/drawing/2014/main" id="{CC9C5DCE-A15F-4D9D-ACED-D6366188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956" y="2290089"/>
            <a:ext cx="1257299" cy="113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Ähnliches Foto">
            <a:extLst>
              <a:ext uri="{FF2B5EF4-FFF2-40B4-BE49-F238E27FC236}">
                <a16:creationId xmlns:a16="http://schemas.microsoft.com/office/drawing/2014/main" id="{8082A279-7DAA-44D6-A2F1-7369418C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25458"/>
            <a:ext cx="1664855" cy="16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youtrack logo">
            <a:extLst>
              <a:ext uri="{FF2B5EF4-FFF2-40B4-BE49-F238E27FC236}">
                <a16:creationId xmlns:a16="http://schemas.microsoft.com/office/drawing/2014/main" id="{CDB81078-F8DC-4B3B-9DA5-FC9EDE8C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28" y="24948"/>
            <a:ext cx="2640445" cy="10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0D6203C-97C4-4CA7-A787-0F72C17FC8BF}"/>
              </a:ext>
            </a:extLst>
          </p:cNvPr>
          <p:cNvSpPr/>
          <p:nvPr/>
        </p:nvSpPr>
        <p:spPr>
          <a:xfrm>
            <a:off x="8156298" y="2627216"/>
            <a:ext cx="1330015" cy="453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B2A3A90-6096-4A65-B549-B57AFDA2FE74}"/>
              </a:ext>
            </a:extLst>
          </p:cNvPr>
          <p:cNvSpPr/>
          <p:nvPr/>
        </p:nvSpPr>
        <p:spPr>
          <a:xfrm rot="7270280">
            <a:off x="7398131" y="1489797"/>
            <a:ext cx="1042434" cy="42354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E422E3-7B63-49B2-9D1A-BB757798997B}"/>
              </a:ext>
            </a:extLst>
          </p:cNvPr>
          <p:cNvSpPr txBox="1"/>
          <p:nvPr/>
        </p:nvSpPr>
        <p:spPr>
          <a:xfrm rot="17973769">
            <a:off x="7579969" y="140235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Issues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50555A8-AE30-4BFB-B6FC-810479164554}"/>
              </a:ext>
            </a:extLst>
          </p:cNvPr>
          <p:cNvSpPr/>
          <p:nvPr/>
        </p:nvSpPr>
        <p:spPr>
          <a:xfrm rot="14480273">
            <a:off x="9152349" y="1460076"/>
            <a:ext cx="1091291" cy="42354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EADFAD2-9C09-4EBC-A6FE-928215CF4DEA}"/>
              </a:ext>
            </a:extLst>
          </p:cNvPr>
          <p:cNvSpPr txBox="1"/>
          <p:nvPr/>
        </p:nvSpPr>
        <p:spPr>
          <a:xfrm rot="3647492">
            <a:off x="9394632" y="160232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Issues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Automation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9F3C3-43A4-44DE-8654-3139CE92B4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63" y="1845580"/>
            <a:ext cx="8961673" cy="482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2167"/>
            <a:ext cx="8534400" cy="1507067"/>
          </a:xfrm>
        </p:spPr>
        <p:txBody>
          <a:bodyPr/>
          <a:lstStyle/>
          <a:p>
            <a:r>
              <a:rPr lang="de-DE" dirty="0"/>
              <a:t>Technologien - </a:t>
            </a:r>
            <a:r>
              <a:rPr lang="de-DE" dirty="0" err="1"/>
              <a:t>webapp</a:t>
            </a:r>
            <a:endParaRPr lang="de-DE" dirty="0"/>
          </a:p>
        </p:txBody>
      </p:sp>
      <p:pic>
        <p:nvPicPr>
          <p:cNvPr id="1026" name="Picture 2" descr="Bildergebnis für dotnet core&quot;">
            <a:extLst>
              <a:ext uri="{FF2B5EF4-FFF2-40B4-BE49-F238E27FC236}">
                <a16:creationId xmlns:a16="http://schemas.microsoft.com/office/drawing/2014/main" id="{0A824C85-433F-4019-8414-CB01C59A82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86110"/>
            <a:ext cx="3178175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B6B8724-A264-4A2C-BB52-A75096ACA8E4}"/>
              </a:ext>
            </a:extLst>
          </p:cNvPr>
          <p:cNvSpPr txBox="1">
            <a:spLocks/>
          </p:cNvSpPr>
          <p:nvPr/>
        </p:nvSpPr>
        <p:spPr>
          <a:xfrm>
            <a:off x="3998912" y="1682885"/>
            <a:ext cx="6049760" cy="4403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Open source</a:t>
            </a:r>
          </a:p>
          <a:p>
            <a:r>
              <a:rPr lang="de-DE" dirty="0"/>
              <a:t>Entwicklung von cloudbasierten Webanwendungen</a:t>
            </a:r>
          </a:p>
          <a:p>
            <a:r>
              <a:rPr lang="de-DE" dirty="0"/>
              <a:t>Leistungsstark</a:t>
            </a:r>
          </a:p>
          <a:p>
            <a:r>
              <a:rPr lang="de-DE" dirty="0"/>
              <a:t>Plattformunabhängig</a:t>
            </a:r>
          </a:p>
          <a:p>
            <a:r>
              <a:rPr lang="de-DE" dirty="0"/>
              <a:t>Razor</a:t>
            </a:r>
          </a:p>
          <a:p>
            <a:endParaRPr lang="de-DE" dirty="0"/>
          </a:p>
          <a:p>
            <a:r>
              <a:rPr lang="de-DE" dirty="0"/>
              <a:t>Standard </a:t>
            </a:r>
            <a:r>
              <a:rPr lang="de-DE" dirty="0" err="1"/>
              <a:t>webdev</a:t>
            </a:r>
            <a:r>
              <a:rPr lang="de-DE" dirty="0"/>
              <a:t> Technologien: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CSS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0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31" y="3711280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Technologies – Mobile app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B6B8724-A264-4A2C-BB52-A75096ACA8E4}"/>
              </a:ext>
            </a:extLst>
          </p:cNvPr>
          <p:cNvSpPr txBox="1">
            <a:spLocks/>
          </p:cNvSpPr>
          <p:nvPr/>
        </p:nvSpPr>
        <p:spPr>
          <a:xfrm>
            <a:off x="618809" y="4848513"/>
            <a:ext cx="10250011" cy="17014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F496F"/>
                </a:solidFill>
              </a:rPr>
              <a:t>Cross-Platform-App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F496F"/>
                </a:solidFill>
              </a:rPr>
              <a:t>Android / iOS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F496F"/>
                </a:solidFill>
              </a:rPr>
              <a:t>Shared Back-End with platform-specific  UI Layer</a:t>
            </a:r>
          </a:p>
          <a:p>
            <a:pPr marL="0" indent="0">
              <a:buNone/>
            </a:pPr>
            <a:endParaRPr lang="en-US" sz="2100" dirty="0">
              <a:solidFill>
                <a:srgbClr val="0F496F"/>
              </a:solidFill>
            </a:endParaRPr>
          </a:p>
        </p:txBody>
      </p:sp>
      <p:pic>
        <p:nvPicPr>
          <p:cNvPr id="4" name="Grafik 3" descr="Ein Bild, das Uhr, Zeichnung, Computer, Schild enthält.&#10;&#10;Automatisch generierte Beschreibung">
            <a:extLst>
              <a:ext uri="{FF2B5EF4-FFF2-40B4-BE49-F238E27FC236}">
                <a16:creationId xmlns:a16="http://schemas.microsoft.com/office/drawing/2014/main" id="{6CCD9B18-6E55-459D-ADFB-FB93051E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23" y="795072"/>
            <a:ext cx="7423745" cy="31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" y="2839720"/>
            <a:ext cx="3308668" cy="1518920"/>
          </a:xfrm>
        </p:spPr>
        <p:txBody>
          <a:bodyPr/>
          <a:lstStyle/>
          <a:p>
            <a:r>
              <a:rPr lang="de-DE" dirty="0" err="1"/>
              <a:t>ARchitektur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6C320B-8BCA-4112-BFF7-FE834162C35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02" y="1328108"/>
            <a:ext cx="7857606" cy="4799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53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Vorteile von </a:t>
            </a:r>
            <a:r>
              <a:rPr lang="de-DE" dirty="0" err="1"/>
              <a:t>mvc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r>
              <a:rPr lang="de-DE" dirty="0"/>
              <a:t>Flexibler Programmentwurf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Änderungen leicht machbar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Wiederverwenddbarkeit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Klare Segmentierung des Quellcodes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Software einfacher verständlich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3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r>
              <a:rPr lang="de-DE" dirty="0"/>
              <a:t>Eine Hilfestellung für Sport-Enthusiasten und solchen welche es werden wollen</a:t>
            </a:r>
          </a:p>
          <a:p>
            <a:r>
              <a:rPr lang="de-DE" dirty="0"/>
              <a:t>Was wir erreichen wollen:</a:t>
            </a:r>
          </a:p>
          <a:p>
            <a:pPr lvl="1"/>
            <a:r>
              <a:rPr lang="de-DE" dirty="0"/>
              <a:t>Erstellung, Durchführung und tracken von eigenen Trainingsplänen</a:t>
            </a:r>
          </a:p>
          <a:p>
            <a:pPr lvl="1"/>
            <a:r>
              <a:rPr lang="de-DE" dirty="0"/>
              <a:t>Den Vergleich von deinen Trainingsplänen mit den anderen der Community</a:t>
            </a:r>
          </a:p>
          <a:p>
            <a:pPr lvl="1"/>
            <a:r>
              <a:rPr lang="de-DE" dirty="0"/>
              <a:t>Bewerte andere Trainingspläne und helfe ihnen ihr maximum zu erreichen.</a:t>
            </a:r>
          </a:p>
        </p:txBody>
      </p:sp>
    </p:spTree>
    <p:extLst>
      <p:ext uri="{BB962C8B-B14F-4D97-AF65-F5344CB8AC3E}">
        <p14:creationId xmlns:p14="http://schemas.microsoft.com/office/powerpoint/2010/main" val="4321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Vorteile von </a:t>
            </a:r>
            <a:r>
              <a:rPr lang="de-DE" dirty="0" err="1"/>
              <a:t>mvc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r>
              <a:rPr lang="de-DE" dirty="0"/>
              <a:t>Flexibler Programmentwurf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Änderungen leicht machbar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Wiederverwenddbarkeit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Klare Segmentierung des Quellcodes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Software einfacher verständlich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4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2526348" cy="4658360"/>
          </a:xfrm>
        </p:spPr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br>
              <a:rPr lang="de-DE" dirty="0"/>
            </a:br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5" name="Grafik 4" descr="Ein Bild, das Monitor, schwarz, sitzend, Bildschirm enthält.&#10;&#10;Automatisch generierte Beschreibung">
            <a:extLst>
              <a:ext uri="{FF2B5EF4-FFF2-40B4-BE49-F238E27FC236}">
                <a16:creationId xmlns:a16="http://schemas.microsoft.com/office/drawing/2014/main" id="{17E23952-905C-4A22-9FA9-02292027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01" y="284480"/>
            <a:ext cx="8549090" cy="62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9402"/>
            <a:ext cx="11406187" cy="1305560"/>
          </a:xfrm>
        </p:spPr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br>
              <a:rPr lang="de-DE" dirty="0"/>
            </a:br>
            <a:r>
              <a:rPr lang="de-DE" dirty="0"/>
              <a:t>Controllers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6" name="Grafik 5" descr="Ein Bild, das Monitor, Screenshot, Bildschirm, Uhr enthält.&#10;&#10;Automatisch generierte Beschreibung">
            <a:extLst>
              <a:ext uri="{FF2B5EF4-FFF2-40B4-BE49-F238E27FC236}">
                <a16:creationId xmlns:a16="http://schemas.microsoft.com/office/drawing/2014/main" id="{D93FF10A-D78B-477D-8B78-6758EAC2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64962"/>
            <a:ext cx="11643360" cy="50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73" y="542781"/>
            <a:ext cx="2942907" cy="5772438"/>
          </a:xfrm>
        </p:spPr>
        <p:txBody>
          <a:bodyPr/>
          <a:lstStyle/>
          <a:p>
            <a:r>
              <a:rPr lang="de-DE" dirty="0"/>
              <a:t>Datenbank </a:t>
            </a:r>
            <a:r>
              <a:rPr lang="de-DE" dirty="0" err="1"/>
              <a:t>schema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962969E-1104-4593-8F04-088AA2E9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39" y="0"/>
            <a:ext cx="7711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0ADAB-787C-4A29-8161-6AD21904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32" y="2435012"/>
            <a:ext cx="8534400" cy="1507067"/>
          </a:xfrm>
        </p:spPr>
        <p:txBody>
          <a:bodyPr/>
          <a:lstStyle/>
          <a:p>
            <a:r>
              <a:rPr lang="de-DE" dirty="0"/>
              <a:t>Demo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9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SRS – Software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4390"/>
            <a:ext cx="8534400" cy="3615267"/>
          </a:xfrm>
        </p:spPr>
        <p:txBody>
          <a:bodyPr anchor="t"/>
          <a:lstStyle/>
          <a:p>
            <a:r>
              <a:rPr lang="de-DE" dirty="0"/>
              <a:t>Spezifikation der zu entwickelnden Software</a:t>
            </a:r>
          </a:p>
          <a:p>
            <a:r>
              <a:rPr lang="de-DE" dirty="0"/>
              <a:t>Gibt Aufschluss über die Idee</a:t>
            </a:r>
          </a:p>
          <a:p>
            <a:r>
              <a:rPr lang="de-DE" dirty="0"/>
              <a:t>Beinhaltet Beschreibungen der Funktionalitäten</a:t>
            </a:r>
          </a:p>
          <a:p>
            <a:r>
              <a:rPr lang="de-DE" dirty="0"/>
              <a:t>Beinhaltet Einschränkungen der Software</a:t>
            </a:r>
          </a:p>
        </p:txBody>
      </p:sp>
    </p:spTree>
    <p:extLst>
      <p:ext uri="{BB962C8B-B14F-4D97-AF65-F5344CB8AC3E}">
        <p14:creationId xmlns:p14="http://schemas.microsoft.com/office/powerpoint/2010/main" val="2925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513D73E-7459-4579-AAE1-5E99A17E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40" y="0"/>
            <a:ext cx="4479498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7D31821-F8B6-496F-8845-CFEB1FD6E8CF}"/>
              </a:ext>
            </a:extLst>
          </p:cNvPr>
          <p:cNvSpPr/>
          <p:nvPr/>
        </p:nvSpPr>
        <p:spPr>
          <a:xfrm>
            <a:off x="686392" y="2575030"/>
            <a:ext cx="4479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/>
              <a:t>Use-Case-</a:t>
            </a:r>
            <a:r>
              <a:rPr lang="de-DE" sz="3600" dirty="0" err="1"/>
              <a:t>Diagram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91439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E779D-78B3-461C-B9E4-625ECC2B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5037080" cy="891330"/>
          </a:xfrm>
        </p:spPr>
        <p:txBody>
          <a:bodyPr/>
          <a:lstStyle/>
          <a:p>
            <a:r>
              <a:rPr lang="de-DE" dirty="0"/>
              <a:t>Use Case </a:t>
            </a:r>
            <a:br>
              <a:rPr lang="de-DE" dirty="0"/>
            </a:br>
            <a:r>
              <a:rPr lang="de-DE" dirty="0"/>
              <a:t>CRUD Trainingplan</a:t>
            </a:r>
          </a:p>
        </p:txBody>
      </p:sp>
      <p:pic>
        <p:nvPicPr>
          <p:cNvPr id="6" name="Inhaltsplatzhalter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4D0349D-DFD8-4AA1-8592-05DFE261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08" y="612235"/>
            <a:ext cx="5915025" cy="248602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C1514D-5655-43D7-A2A0-3F67F4FA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1756793"/>
            <a:ext cx="4173014" cy="734737"/>
          </a:xfrm>
        </p:spPr>
        <p:txBody>
          <a:bodyPr/>
          <a:lstStyle/>
          <a:p>
            <a:r>
              <a:rPr lang="de-DE" dirty="0"/>
              <a:t>Erstellen, Einsehen, Editieren, Löschen eines Training Plans</a:t>
            </a:r>
          </a:p>
          <a:p>
            <a:endParaRPr lang="de-DE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0AF3A9A-5D7B-4F60-8B42-C05E8060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21" y="3277923"/>
            <a:ext cx="6351781" cy="30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C068C-DCFE-4A8E-A783-26FAA64A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4055568" cy="555771"/>
          </a:xfrm>
        </p:spPr>
        <p:txBody>
          <a:bodyPr>
            <a:normAutofit/>
          </a:bodyPr>
          <a:lstStyle/>
          <a:p>
            <a:r>
              <a:rPr lang="de-DE" dirty="0"/>
              <a:t>Use Case - </a:t>
            </a:r>
            <a:r>
              <a:rPr lang="de-DE" dirty="0" err="1"/>
              <a:t>TrackWeight</a:t>
            </a:r>
            <a:endParaRPr lang="de-DE" dirty="0"/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F77B8D5-856B-48A9-BAA9-C86262621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05" y="528782"/>
            <a:ext cx="2627706" cy="465281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A9891-DF8F-4D8A-AF2B-5026A9B2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1421233"/>
            <a:ext cx="3657600" cy="1275785"/>
          </a:xfrm>
        </p:spPr>
        <p:txBody>
          <a:bodyPr/>
          <a:lstStyle/>
          <a:p>
            <a:r>
              <a:rPr lang="de-DE" dirty="0"/>
              <a:t>Statistiken über die Gesundheit des Nutzers</a:t>
            </a:r>
          </a:p>
          <a:p>
            <a:r>
              <a:rPr lang="de-DE" dirty="0"/>
              <a:t>Dazu soll das Gewicht </a:t>
            </a:r>
            <a:r>
              <a:rPr lang="de-DE" dirty="0" err="1"/>
              <a:t>getracked</a:t>
            </a:r>
            <a:r>
              <a:rPr lang="de-DE" dirty="0"/>
              <a:t> werden können.</a:t>
            </a:r>
          </a:p>
        </p:txBody>
      </p:sp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EA58A6B-D1F0-4419-952B-BD7D51B0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57" y="3429000"/>
            <a:ext cx="6631709" cy="2866391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DA9B556-493A-458F-ACA7-B8B1E0B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89" y="1287712"/>
            <a:ext cx="3222000" cy="14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2167"/>
            <a:ext cx="8534400" cy="1507067"/>
          </a:xfrm>
        </p:spPr>
        <p:txBody>
          <a:bodyPr/>
          <a:lstStyle/>
          <a:p>
            <a:r>
              <a:rPr lang="de-DE" dirty="0"/>
              <a:t>Rollenverteilung-</a:t>
            </a:r>
            <a:r>
              <a:rPr lang="de-DE" dirty="0" err="1"/>
              <a:t>RUp</a:t>
            </a: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2BBC8C-6619-4492-88ED-862934DC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93520"/>
            <a:ext cx="7530843" cy="49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CEB7-1F38-49BC-8D08-08D1D5B3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Managment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0E5EE-A3D7-436D-94E8-D7350291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40560"/>
            <a:ext cx="8534400" cy="4109097"/>
          </a:xfrm>
        </p:spPr>
        <p:txBody>
          <a:bodyPr anchor="t">
            <a:normAutofit/>
          </a:bodyPr>
          <a:lstStyle/>
          <a:p>
            <a:r>
              <a:rPr lang="de-DE" dirty="0"/>
              <a:t>Wir benutzen </a:t>
            </a:r>
            <a:r>
              <a:rPr lang="de-DE" b="1" dirty="0"/>
              <a:t>SCRUM</a:t>
            </a:r>
          </a:p>
          <a:p>
            <a:r>
              <a:rPr lang="de-DE" b="1" dirty="0" err="1"/>
              <a:t>Scrum</a:t>
            </a:r>
            <a:r>
              <a:rPr lang="de-DE" b="1" dirty="0"/>
              <a:t> </a:t>
            </a:r>
            <a:r>
              <a:rPr lang="de-DE" dirty="0"/>
              <a:t>(=„Gedränge“) ist Vorgehensmodell des Projekt- und Produktmanagements</a:t>
            </a:r>
          </a:p>
          <a:p>
            <a:pPr lvl="1"/>
            <a:r>
              <a:rPr lang="de-DE" dirty="0"/>
              <a:t> aus der </a:t>
            </a:r>
            <a:r>
              <a:rPr lang="de-DE" b="1" dirty="0"/>
              <a:t>agilen</a:t>
            </a:r>
            <a:r>
              <a:rPr lang="de-DE" dirty="0"/>
              <a:t> Softwareentwicklung. </a:t>
            </a:r>
            <a:endParaRPr lang="en-US" dirty="0"/>
          </a:p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Teams </a:t>
            </a:r>
            <a:r>
              <a:rPr lang="en-US" dirty="0" err="1"/>
              <a:t>aus</a:t>
            </a:r>
            <a:r>
              <a:rPr lang="en-US" dirty="0"/>
              <a:t> bis </a:t>
            </a:r>
            <a:r>
              <a:rPr lang="en-US" dirty="0" err="1"/>
              <a:t>zu</a:t>
            </a:r>
            <a:r>
              <a:rPr lang="en-US" dirty="0"/>
              <a:t> 10 </a:t>
            </a:r>
            <a:r>
              <a:rPr lang="en-US" dirty="0" err="1"/>
              <a:t>Personen</a:t>
            </a:r>
            <a:endParaRPr lang="en-US" dirty="0"/>
          </a:p>
          <a:p>
            <a:r>
              <a:rPr lang="en-US" dirty="0" err="1"/>
              <a:t>Teilt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in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Teilprobleme</a:t>
            </a:r>
            <a:r>
              <a:rPr lang="en-US" dirty="0"/>
              <a:t> auf </a:t>
            </a:r>
            <a:r>
              <a:rPr lang="en-US" dirty="0">
                <a:sym typeface="Wingdings" panose="05000000000000000000" pitchFamily="2" charset="2"/>
              </a:rPr>
              <a:t> in </a:t>
            </a:r>
            <a:r>
              <a:rPr lang="en-US" b="1" dirty="0">
                <a:sym typeface="Wingdings" panose="05000000000000000000" pitchFamily="2" charset="2"/>
              </a:rPr>
              <a:t>Sprints </a:t>
            </a:r>
            <a:r>
              <a:rPr lang="en-US" dirty="0" err="1">
                <a:sym typeface="Wingdings" panose="05000000000000000000" pitchFamily="2" charset="2"/>
              </a:rPr>
              <a:t>abgearbeitet</a:t>
            </a:r>
            <a:endParaRPr lang="en-US" dirty="0"/>
          </a:p>
          <a:p>
            <a:r>
              <a:rPr lang="en-US" dirty="0"/>
              <a:t>Ein </a:t>
            </a:r>
            <a:r>
              <a:rPr lang="en-US" b="1" dirty="0"/>
              <a:t>Sprint-</a:t>
            </a:r>
            <a:r>
              <a:rPr lang="en-US" b="1" dirty="0" err="1"/>
              <a:t>Länge</a:t>
            </a:r>
            <a:r>
              <a:rPr lang="en-US" b="1" dirty="0"/>
              <a:t> </a:t>
            </a:r>
            <a:r>
              <a:rPr lang="en-US" dirty="0"/>
              <a:t>normal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Wochen</a:t>
            </a:r>
            <a:endParaRPr lang="en-US" dirty="0"/>
          </a:p>
          <a:p>
            <a:r>
              <a:rPr lang="en-US" dirty="0"/>
              <a:t>15minütige Daily Standup-meting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Probleme</a:t>
            </a:r>
            <a:r>
              <a:rPr lang="en-US" dirty="0"/>
              <a:t> und </a:t>
            </a:r>
            <a:r>
              <a:rPr lang="en-US" dirty="0" err="1"/>
              <a:t>Fortschritte</a:t>
            </a:r>
            <a:r>
              <a:rPr lang="en-US" dirty="0"/>
              <a:t> </a:t>
            </a:r>
            <a:r>
              <a:rPr lang="en-US" dirty="0" err="1"/>
              <a:t>kurz</a:t>
            </a:r>
            <a:r>
              <a:rPr lang="en-US" dirty="0"/>
              <a:t> </a:t>
            </a:r>
            <a:r>
              <a:rPr lang="en-US" dirty="0" err="1"/>
              <a:t>besprechen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scrum&quot;">
            <a:extLst>
              <a:ext uri="{FF2B5EF4-FFF2-40B4-BE49-F238E27FC236}">
                <a16:creationId xmlns:a16="http://schemas.microsoft.com/office/drawing/2014/main" id="{C4D70A66-4E9B-4FBF-8ECE-317017D9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930" y="122064"/>
            <a:ext cx="12307860" cy="66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312</Words>
  <Application>Microsoft Office PowerPoint</Application>
  <PresentationFormat>Breitbild</PresentationFormat>
  <Paragraphs>87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Century Gothic</vt:lpstr>
      <vt:lpstr>Wingdings 3</vt:lpstr>
      <vt:lpstr>Segment</vt:lpstr>
      <vt:lpstr>Trackyourfit midterm</vt:lpstr>
      <vt:lpstr>Vision</vt:lpstr>
      <vt:lpstr>SRS – Software Requirement Specification</vt:lpstr>
      <vt:lpstr>PowerPoint-Präsentation</vt:lpstr>
      <vt:lpstr>Use Case  CRUD Trainingplan</vt:lpstr>
      <vt:lpstr>Use Case - TrackWeight</vt:lpstr>
      <vt:lpstr>Rollenverteilung-RUp</vt:lpstr>
      <vt:lpstr>Project-Managment</vt:lpstr>
      <vt:lpstr>PowerPoint-Präsentation</vt:lpstr>
      <vt:lpstr>Warum scrum</vt:lpstr>
      <vt:lpstr>Scrum-realisation</vt:lpstr>
      <vt:lpstr>Scrum-realisation</vt:lpstr>
      <vt:lpstr>Configuration</vt:lpstr>
      <vt:lpstr>Automation</vt:lpstr>
      <vt:lpstr>Automation</vt:lpstr>
      <vt:lpstr>Technologien - webapp</vt:lpstr>
      <vt:lpstr>Technologies – Mobile app</vt:lpstr>
      <vt:lpstr>ARchitektur</vt:lpstr>
      <vt:lpstr>Vorteile von mvc</vt:lpstr>
      <vt:lpstr>Vorteile von mvc</vt:lpstr>
      <vt:lpstr>Class diagram Models</vt:lpstr>
      <vt:lpstr>Class diagram Controllers</vt:lpstr>
      <vt:lpstr>Datenbank schema</vt:lpstr>
      <vt:lpstr>Demo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Trackyourfit midterm</dc:title>
  <dc:creator>Janis Fix</dc:creator>
  <cp:lastModifiedBy>Janis Fix</cp:lastModifiedBy>
  <cp:revision>25</cp:revision>
  <dcterms:created xsi:type="dcterms:W3CDTF">2019-12-10T17:00:38Z</dcterms:created>
  <dcterms:modified xsi:type="dcterms:W3CDTF">2019-12-10T20:25:19Z</dcterms:modified>
</cp:coreProperties>
</file>