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9C2D2-9AEA-492E-A366-29543711444E}" v="861" dt="2023-12-20T03:18:25.452"/>
    <p1510:client id="{E6899012-C726-4ADC-A4B7-A842C98AD60D}" v="49" dt="2023-12-19T12:15:06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a2fecc04892e6b73" providerId="Windows Live" clId="Web-{E6899012-C726-4ADC-A4B7-A842C98AD60D}"/>
    <pc:docChg chg="modSld addMainMaster delMainMaster">
      <pc:chgData name="Guest User" userId="a2fecc04892e6b73" providerId="Windows Live" clId="Web-{E6899012-C726-4ADC-A4B7-A842C98AD60D}" dt="2023-12-19T12:15:06.728" v="41"/>
      <pc:docMkLst>
        <pc:docMk/>
      </pc:docMkLst>
      <pc:sldChg chg="addSp delSp modSp mod setBg modClrScheme chgLayout">
        <pc:chgData name="Guest User" userId="a2fecc04892e6b73" providerId="Windows Live" clId="Web-{E6899012-C726-4ADC-A4B7-A842C98AD60D}" dt="2023-12-19T12:15:06.728" v="41"/>
        <pc:sldMkLst>
          <pc:docMk/>
          <pc:sldMk cId="109857222" sldId="256"/>
        </pc:sldMkLst>
        <pc:spChg chg="mod">
          <ac:chgData name="Guest User" userId="a2fecc04892e6b73" providerId="Windows Live" clId="Web-{E6899012-C726-4ADC-A4B7-A842C98AD60D}" dt="2023-12-19T12:15:06.728" v="4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a2fecc04892e6b73" providerId="Windows Live" clId="Web-{E6899012-C726-4ADC-A4B7-A842C98AD60D}" dt="2023-12-19T12:15:06.728" v="4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a2fecc04892e6b73" providerId="Windows Live" clId="Web-{E6899012-C726-4ADC-A4B7-A842C98AD60D}" dt="2023-12-19T12:11:58.582" v="13"/>
          <ac:spMkLst>
            <pc:docMk/>
            <pc:sldMk cId="109857222" sldId="256"/>
            <ac:spMk id="6" creationId="{3A397E3E-B90C-4D82-BAAA-36F7AC6A4565}"/>
          </ac:spMkLst>
        </pc:spChg>
        <pc:spChg chg="add">
          <ac:chgData name="Guest User" userId="a2fecc04892e6b73" providerId="Windows Live" clId="Web-{E6899012-C726-4ADC-A4B7-A842C98AD60D}" dt="2023-12-19T12:15:06.728" v="41"/>
          <ac:spMkLst>
            <pc:docMk/>
            <pc:sldMk cId="109857222" sldId="256"/>
            <ac:spMk id="7" creationId="{FFC321AD-2C92-446F-AF58-8CAA634BFD36}"/>
          </ac:spMkLst>
        </pc:spChg>
        <pc:spChg chg="add">
          <ac:chgData name="Guest User" userId="a2fecc04892e6b73" providerId="Windows Live" clId="Web-{E6899012-C726-4ADC-A4B7-A842C98AD60D}" dt="2023-12-19T12:15:06.728" v="41"/>
          <ac:spMkLst>
            <pc:docMk/>
            <pc:sldMk cId="109857222" sldId="256"/>
            <ac:spMk id="8" creationId="{3EA855B9-EE27-4441-846C-35DF1C6483BF}"/>
          </ac:spMkLst>
        </pc:spChg>
        <pc:spChg chg="add del">
          <ac:chgData name="Guest User" userId="a2fecc04892e6b73" providerId="Windows Live" clId="Web-{E6899012-C726-4ADC-A4B7-A842C98AD60D}" dt="2023-12-19T12:10:56.799" v="3"/>
          <ac:spMkLst>
            <pc:docMk/>
            <pc:sldMk cId="109857222" sldId="256"/>
            <ac:spMk id="9" creationId="{B6D694DB-A3FC-4F14-A225-17BEBA4416DA}"/>
          </ac:spMkLst>
        </pc:spChg>
        <pc:spChg chg="add del">
          <ac:chgData name="Guest User" userId="a2fecc04892e6b73" providerId="Windows Live" clId="Web-{E6899012-C726-4ADC-A4B7-A842C98AD60D}" dt="2023-12-19T12:11:09.658" v="5"/>
          <ac:spMkLst>
            <pc:docMk/>
            <pc:sldMk cId="109857222" sldId="256"/>
            <ac:spMk id="10" creationId="{8C37C960-91F5-4F61-B2CD-8A037920720B}"/>
          </ac:spMkLst>
        </pc:spChg>
        <pc:spChg chg="add">
          <ac:chgData name="Guest User" userId="a2fecc04892e6b73" providerId="Windows Live" clId="Web-{E6899012-C726-4ADC-A4B7-A842C98AD60D}" dt="2023-12-19T12:15:06.728" v="41"/>
          <ac:spMkLst>
            <pc:docMk/>
            <pc:sldMk cId="109857222" sldId="256"/>
            <ac:spMk id="13" creationId="{2BF5D4DB-368A-4B23-81E4-E0454BAD8672}"/>
          </ac:spMkLst>
        </pc:spChg>
        <pc:spChg chg="add">
          <ac:chgData name="Guest User" userId="a2fecc04892e6b73" providerId="Windows Live" clId="Web-{E6899012-C726-4ADC-A4B7-A842C98AD60D}" dt="2023-12-19T12:15:06.728" v="41"/>
          <ac:spMkLst>
            <pc:docMk/>
            <pc:sldMk cId="109857222" sldId="256"/>
            <ac:spMk id="17" creationId="{F372D7B9-36D5-4C1F-B7C9-36717C28F150}"/>
          </ac:spMkLst>
        </pc:spChg>
        <pc:spChg chg="add del">
          <ac:chgData name="Guest User" userId="a2fecc04892e6b73" providerId="Windows Live" clId="Web-{E6899012-C726-4ADC-A4B7-A842C98AD60D}" dt="2023-12-19T12:11:44.800" v="11"/>
          <ac:spMkLst>
            <pc:docMk/>
            <pc:sldMk cId="109857222" sldId="256"/>
            <ac:spMk id="21" creationId="{9B7AD9F6-8CE7-4299-8FC6-328F4DCD3FF9}"/>
          </ac:spMkLst>
        </pc:spChg>
        <pc:spChg chg="add del">
          <ac:chgData name="Guest User" userId="a2fecc04892e6b73" providerId="Windows Live" clId="Web-{E6899012-C726-4ADC-A4B7-A842C98AD60D}" dt="2023-12-19T12:11:44.800" v="11"/>
          <ac:spMkLst>
            <pc:docMk/>
            <pc:sldMk cId="109857222" sldId="256"/>
            <ac:spMk id="22" creationId="{F49775AF-8896-43EE-92C6-83497D6DC56F}"/>
          </ac:spMkLst>
        </pc:spChg>
        <pc:spChg chg="add del">
          <ac:chgData name="Guest User" userId="a2fecc04892e6b73" providerId="Windows Live" clId="Web-{E6899012-C726-4ADC-A4B7-A842C98AD60D}" dt="2023-12-19T12:11:58.582" v="13"/>
          <ac:spMkLst>
            <pc:docMk/>
            <pc:sldMk cId="109857222" sldId="256"/>
            <ac:spMk id="24" creationId="{BE1E800F-93B7-4AB7-B63A-E4C4E9C2C392}"/>
          </ac:spMkLst>
        </pc:spChg>
        <pc:spChg chg="add del">
          <ac:chgData name="Guest User" userId="a2fecc04892e6b73" providerId="Windows Live" clId="Web-{E6899012-C726-4ADC-A4B7-A842C98AD60D}" dt="2023-12-19T12:11:58.582" v="13"/>
          <ac:spMkLst>
            <pc:docMk/>
            <pc:sldMk cId="109857222" sldId="256"/>
            <ac:spMk id="26" creationId="{A2B5CBEA-F125-49B6-8335-227C325B112B}"/>
          </ac:spMkLst>
        </pc:spChg>
        <pc:spChg chg="add del">
          <ac:chgData name="Guest User" userId="a2fecc04892e6b73" providerId="Windows Live" clId="Web-{E6899012-C726-4ADC-A4B7-A842C98AD60D}" dt="2023-12-19T12:11:58.582" v="13"/>
          <ac:spMkLst>
            <pc:docMk/>
            <pc:sldMk cId="109857222" sldId="256"/>
            <ac:spMk id="28" creationId="{A1A59942-B6FE-4CF6-8242-F6EE3231B8CB}"/>
          </ac:spMkLst>
        </pc:spChg>
        <pc:spChg chg="add del">
          <ac:chgData name="Guest User" userId="a2fecc04892e6b73" providerId="Windows Live" clId="Web-{E6899012-C726-4ADC-A4B7-A842C98AD60D}" dt="2023-12-19T12:11:58.582" v="13"/>
          <ac:spMkLst>
            <pc:docMk/>
            <pc:sldMk cId="109857222" sldId="256"/>
            <ac:spMk id="30" creationId="{F2D9628C-9189-4868-B8AA-1727266FEF32}"/>
          </ac:spMkLst>
        </pc:spChg>
        <pc:spChg chg="add del">
          <ac:chgData name="Guest User" userId="a2fecc04892e6b73" providerId="Windows Live" clId="Web-{E6899012-C726-4ADC-A4B7-A842C98AD60D}" dt="2023-12-19T12:11:58.582" v="13"/>
          <ac:spMkLst>
            <pc:docMk/>
            <pc:sldMk cId="109857222" sldId="256"/>
            <ac:spMk id="32" creationId="{1AF05241-2204-496E-AD1F-68B31922BB4A}"/>
          </ac:spMkLst>
        </pc:spChg>
        <pc:grpChg chg="add del">
          <ac:chgData name="Guest User" userId="a2fecc04892e6b73" providerId="Windows Live" clId="Web-{E6899012-C726-4ADC-A4B7-A842C98AD60D}" dt="2023-12-19T12:10:56.799" v="3"/>
          <ac:grpSpMkLst>
            <pc:docMk/>
            <pc:sldMk cId="109857222" sldId="256"/>
            <ac:grpSpMk id="11" creationId="{D4433877-8295-4A0D-94F7-BFD8A63360E4}"/>
          </ac:grpSpMkLst>
        </pc:grpChg>
        <pc:grpChg chg="add del">
          <ac:chgData name="Guest User" userId="a2fecc04892e6b73" providerId="Windows Live" clId="Web-{E6899012-C726-4ADC-A4B7-A842C98AD60D}" dt="2023-12-19T12:11:58.582" v="13"/>
          <ac:grpSpMkLst>
            <pc:docMk/>
            <pc:sldMk cId="109857222" sldId="256"/>
            <ac:grpSpMk id="12" creationId="{A464D8F0-8ADF-41F0-B6EF-EDCB07786F02}"/>
          </ac:grpSpMkLst>
        </pc:grpChg>
        <pc:grpChg chg="add del">
          <ac:chgData name="Guest User" userId="a2fecc04892e6b73" providerId="Windows Live" clId="Web-{E6899012-C726-4ADC-A4B7-A842C98AD60D}" dt="2023-12-19T12:11:58.582" v="13"/>
          <ac:grpSpMkLst>
            <pc:docMk/>
            <pc:sldMk cId="109857222" sldId="256"/>
            <ac:grpSpMk id="16" creationId="{E21147CC-0146-459F-AC50-3DE54A0E77C8}"/>
          </ac:grpSpMkLst>
        </pc:grpChg>
        <pc:grpChg chg="add del">
          <ac:chgData name="Guest User" userId="a2fecc04892e6b73" providerId="Windows Live" clId="Web-{E6899012-C726-4ADC-A4B7-A842C98AD60D}" dt="2023-12-19T12:11:58.582" v="13"/>
          <ac:grpSpMkLst>
            <pc:docMk/>
            <pc:sldMk cId="109857222" sldId="256"/>
            <ac:grpSpMk id="20" creationId="{CE7D92DE-9334-4F12-AD6B-8548D4F9A181}"/>
          </ac:grpSpMkLst>
        </pc:grpChg>
        <pc:grpChg chg="add del">
          <ac:chgData name="Guest User" userId="a2fecc04892e6b73" providerId="Windows Live" clId="Web-{E6899012-C726-4ADC-A4B7-A842C98AD60D}" dt="2023-12-19T12:11:58.582" v="13"/>
          <ac:grpSpMkLst>
            <pc:docMk/>
            <pc:sldMk cId="109857222" sldId="256"/>
            <ac:grpSpMk id="34" creationId="{FB9739EB-7F66-433D-841F-AB3CD18700B7}"/>
          </ac:grpSpMkLst>
        </pc:grpChg>
        <pc:picChg chg="add del">
          <ac:chgData name="Guest User" userId="a2fecc04892e6b73" providerId="Windows Live" clId="Web-{E6899012-C726-4ADC-A4B7-A842C98AD60D}" dt="2023-12-19T12:10:56.799" v="3"/>
          <ac:picMkLst>
            <pc:docMk/>
            <pc:sldMk cId="109857222" sldId="256"/>
            <ac:picMk id="4" creationId="{61DBCE87-DA7E-2202-EA53-99690CE0C65F}"/>
          </ac:picMkLst>
        </pc:picChg>
        <pc:picChg chg="add del">
          <ac:chgData name="Guest User" userId="a2fecc04892e6b73" providerId="Windows Live" clId="Web-{E6899012-C726-4ADC-A4B7-A842C98AD60D}" dt="2023-12-19T12:11:09.658" v="5"/>
          <ac:picMkLst>
            <pc:docMk/>
            <pc:sldMk cId="109857222" sldId="256"/>
            <ac:picMk id="5" creationId="{468CC006-B90D-2F25-AA43-94F11D3288A5}"/>
          </ac:picMkLst>
        </pc:picChg>
        <pc:picChg chg="add">
          <ac:chgData name="Guest User" userId="a2fecc04892e6b73" providerId="Windows Live" clId="Web-{E6899012-C726-4ADC-A4B7-A842C98AD60D}" dt="2023-12-19T12:15:06.728" v="41"/>
          <ac:picMkLst>
            <pc:docMk/>
            <pc:sldMk cId="109857222" sldId="256"/>
            <ac:picMk id="14" creationId="{B2D829F7-B720-C65A-6FC9-0C6CE356D955}"/>
          </ac:picMkLst>
        </pc:picChg>
        <pc:picChg chg="add del">
          <ac:chgData name="Guest User" userId="a2fecc04892e6b73" providerId="Windows Live" clId="Web-{E6899012-C726-4ADC-A4B7-A842C98AD60D}" dt="2023-12-19T12:11:58.582" v="13"/>
          <ac:picMkLst>
            <pc:docMk/>
            <pc:sldMk cId="109857222" sldId="256"/>
            <ac:picMk id="15" creationId="{0DE16D9B-16F1-9545-5CC7-9F36534223CF}"/>
          </ac:picMkLst>
        </pc:picChg>
        <pc:picChg chg="add del">
          <ac:chgData name="Guest User" userId="a2fecc04892e6b73" providerId="Windows Live" clId="Web-{E6899012-C726-4ADC-A4B7-A842C98AD60D}" dt="2023-12-19T12:11:09.658" v="5"/>
          <ac:picMkLst>
            <pc:docMk/>
            <pc:sldMk cId="109857222" sldId="256"/>
            <ac:picMk id="19" creationId="{C1D1071F-9D36-61B5-B1C7-EDB2942FDA3C}"/>
          </ac:picMkLst>
        </pc:picChg>
        <pc:picChg chg="add del">
          <ac:chgData name="Guest User" userId="a2fecc04892e6b73" providerId="Windows Live" clId="Web-{E6899012-C726-4ADC-A4B7-A842C98AD60D}" dt="2023-12-19T12:11:44.800" v="11"/>
          <ac:picMkLst>
            <pc:docMk/>
            <pc:sldMk cId="109857222" sldId="256"/>
            <ac:picMk id="23" creationId="{E54A6CC0-B985-B819-5629-D01BB7395211}"/>
          </ac:picMkLst>
        </pc:picChg>
        <pc:picChg chg="add del">
          <ac:chgData name="Guest User" userId="a2fecc04892e6b73" providerId="Windows Live" clId="Web-{E6899012-C726-4ADC-A4B7-A842C98AD60D}" dt="2023-12-19T12:11:58.582" v="13"/>
          <ac:picMkLst>
            <pc:docMk/>
            <pc:sldMk cId="109857222" sldId="256"/>
            <ac:picMk id="25" creationId="{D46BC9E6-3F48-1F9E-A991-04396AE0CCC2}"/>
          </ac:picMkLst>
        </pc:picChg>
      </pc:sldChg>
      <pc:sldMasterChg chg="add del addSldLayout delSldLayout">
        <pc:chgData name="Guest User" userId="a2fecc04892e6b73" providerId="Windows Live" clId="Web-{E6899012-C726-4ADC-A4B7-A842C98AD60D}" dt="2023-12-19T12:15:06.728" v="41"/>
        <pc:sldMasterMkLst>
          <pc:docMk/>
          <pc:sldMasterMk cId="2460954070" sldId="2147483660"/>
        </pc:sldMasterMkLst>
        <pc:sldLayoutChg chg="add del">
          <pc:chgData name="Guest User" userId="a2fecc04892e6b73" providerId="Windows Live" clId="Web-{E6899012-C726-4ADC-A4B7-A842C98AD60D}" dt="2023-12-19T12:15:06.728" v="4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uest User" userId="a2fecc04892e6b73" providerId="Windows Live" clId="Web-{E6899012-C726-4ADC-A4B7-A842C98AD60D}" dt="2023-12-19T12:15:06.728" v="4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uest User" userId="a2fecc04892e6b73" providerId="Windows Live" clId="Web-{E6899012-C726-4ADC-A4B7-A842C98AD60D}" dt="2023-12-19T12:15:06.728" v="4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uest User" userId="a2fecc04892e6b73" providerId="Windows Live" clId="Web-{E6899012-C726-4ADC-A4B7-A842C98AD60D}" dt="2023-12-19T12:15:06.728" v="4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uest User" userId="a2fecc04892e6b73" providerId="Windows Live" clId="Web-{E6899012-C726-4ADC-A4B7-A842C98AD60D}" dt="2023-12-19T12:15:06.728" v="4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uest User" userId="a2fecc04892e6b73" providerId="Windows Live" clId="Web-{E6899012-C726-4ADC-A4B7-A842C98AD60D}" dt="2023-12-19T12:15:06.728" v="4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uest User" userId="a2fecc04892e6b73" providerId="Windows Live" clId="Web-{E6899012-C726-4ADC-A4B7-A842C98AD60D}" dt="2023-12-19T12:15:06.728" v="4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uest User" userId="a2fecc04892e6b73" providerId="Windows Live" clId="Web-{E6899012-C726-4ADC-A4B7-A842C98AD60D}" dt="2023-12-19T12:15:06.728" v="4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uest User" userId="a2fecc04892e6b73" providerId="Windows Live" clId="Web-{E6899012-C726-4ADC-A4B7-A842C98AD60D}" dt="2023-12-19T12:15:06.728" v="4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uest User" userId="a2fecc04892e6b73" providerId="Windows Live" clId="Web-{E6899012-C726-4ADC-A4B7-A842C98AD60D}" dt="2023-12-19T12:15:06.728" v="4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uest User" userId="a2fecc04892e6b73" providerId="Windows Live" clId="Web-{E6899012-C726-4ADC-A4B7-A842C98AD60D}" dt="2023-12-19T12:15:06.728" v="4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Guest User" userId="a2fecc04892e6b73" providerId="Windows Live" clId="Web-{E6899012-C726-4ADC-A4B7-A842C98AD60D}" dt="2023-12-19T12:11:44.800" v="11"/>
        <pc:sldMasterMkLst>
          <pc:docMk/>
          <pc:sldMasterMk cId="102336949" sldId="2147483672"/>
        </pc:sldMasterMkLst>
        <pc:sldLayoutChg chg="add del">
          <pc:chgData name="Guest User" userId="a2fecc04892e6b73" providerId="Windows Live" clId="Web-{E6899012-C726-4ADC-A4B7-A842C98AD60D}" dt="2023-12-19T12:11:44.800" v="11"/>
          <pc:sldLayoutMkLst>
            <pc:docMk/>
            <pc:sldMasterMk cId="102336949" sldId="2147483672"/>
            <pc:sldLayoutMk cId="1700180916" sldId="2147483673"/>
          </pc:sldLayoutMkLst>
        </pc:sldLayoutChg>
        <pc:sldLayoutChg chg="add del replId">
          <pc:chgData name="Guest User" userId="a2fecc04892e6b73" providerId="Windows Live" clId="Web-{E6899012-C726-4ADC-A4B7-A842C98AD60D}" dt="2023-12-19T12:11:44.800" v="11"/>
          <pc:sldLayoutMkLst>
            <pc:docMk/>
            <pc:sldMasterMk cId="102336949" sldId="2147483672"/>
            <pc:sldLayoutMk cId="2323000143" sldId="2147483674"/>
          </pc:sldLayoutMkLst>
        </pc:sldLayoutChg>
        <pc:sldLayoutChg chg="add del replId">
          <pc:chgData name="Guest User" userId="a2fecc04892e6b73" providerId="Windows Live" clId="Web-{E6899012-C726-4ADC-A4B7-A842C98AD60D}" dt="2023-12-19T12:11:44.800" v="11"/>
          <pc:sldLayoutMkLst>
            <pc:docMk/>
            <pc:sldMasterMk cId="102336949" sldId="2147483672"/>
            <pc:sldLayoutMk cId="582713501" sldId="2147483675"/>
          </pc:sldLayoutMkLst>
        </pc:sldLayoutChg>
        <pc:sldLayoutChg chg="add del replId">
          <pc:chgData name="Guest User" userId="a2fecc04892e6b73" providerId="Windows Live" clId="Web-{E6899012-C726-4ADC-A4B7-A842C98AD60D}" dt="2023-12-19T12:11:44.800" v="11"/>
          <pc:sldLayoutMkLst>
            <pc:docMk/>
            <pc:sldMasterMk cId="102336949" sldId="2147483672"/>
            <pc:sldLayoutMk cId="3973551977" sldId="2147483676"/>
          </pc:sldLayoutMkLst>
        </pc:sldLayoutChg>
        <pc:sldLayoutChg chg="add del replId">
          <pc:chgData name="Guest User" userId="a2fecc04892e6b73" providerId="Windows Live" clId="Web-{E6899012-C726-4ADC-A4B7-A842C98AD60D}" dt="2023-12-19T12:11:44.800" v="11"/>
          <pc:sldLayoutMkLst>
            <pc:docMk/>
            <pc:sldMasterMk cId="102336949" sldId="2147483672"/>
            <pc:sldLayoutMk cId="586193359" sldId="2147483677"/>
          </pc:sldLayoutMkLst>
        </pc:sldLayoutChg>
        <pc:sldLayoutChg chg="add del replId">
          <pc:chgData name="Guest User" userId="a2fecc04892e6b73" providerId="Windows Live" clId="Web-{E6899012-C726-4ADC-A4B7-A842C98AD60D}" dt="2023-12-19T12:11:44.800" v="11"/>
          <pc:sldLayoutMkLst>
            <pc:docMk/>
            <pc:sldMasterMk cId="102336949" sldId="2147483672"/>
            <pc:sldLayoutMk cId="3982913077" sldId="2147483678"/>
          </pc:sldLayoutMkLst>
        </pc:sldLayoutChg>
        <pc:sldLayoutChg chg="add del replId">
          <pc:chgData name="Guest User" userId="a2fecc04892e6b73" providerId="Windows Live" clId="Web-{E6899012-C726-4ADC-A4B7-A842C98AD60D}" dt="2023-12-19T12:11:44.800" v="11"/>
          <pc:sldLayoutMkLst>
            <pc:docMk/>
            <pc:sldMasterMk cId="102336949" sldId="2147483672"/>
            <pc:sldLayoutMk cId="1705205091" sldId="2147483679"/>
          </pc:sldLayoutMkLst>
        </pc:sldLayoutChg>
        <pc:sldLayoutChg chg="add del replId">
          <pc:chgData name="Guest User" userId="a2fecc04892e6b73" providerId="Windows Live" clId="Web-{E6899012-C726-4ADC-A4B7-A842C98AD60D}" dt="2023-12-19T12:11:44.800" v="11"/>
          <pc:sldLayoutMkLst>
            <pc:docMk/>
            <pc:sldMasterMk cId="102336949" sldId="2147483672"/>
            <pc:sldLayoutMk cId="2342799545" sldId="2147483680"/>
          </pc:sldLayoutMkLst>
        </pc:sldLayoutChg>
        <pc:sldLayoutChg chg="add del replId">
          <pc:chgData name="Guest User" userId="a2fecc04892e6b73" providerId="Windows Live" clId="Web-{E6899012-C726-4ADC-A4B7-A842C98AD60D}" dt="2023-12-19T12:11:44.800" v="11"/>
          <pc:sldLayoutMkLst>
            <pc:docMk/>
            <pc:sldMasterMk cId="102336949" sldId="2147483672"/>
            <pc:sldLayoutMk cId="2772591687" sldId="2147483681"/>
          </pc:sldLayoutMkLst>
        </pc:sldLayoutChg>
        <pc:sldLayoutChg chg="add del replId">
          <pc:chgData name="Guest User" userId="a2fecc04892e6b73" providerId="Windows Live" clId="Web-{E6899012-C726-4ADC-A4B7-A842C98AD60D}" dt="2023-12-19T12:11:44.800" v="11"/>
          <pc:sldLayoutMkLst>
            <pc:docMk/>
            <pc:sldMasterMk cId="102336949" sldId="2147483672"/>
            <pc:sldLayoutMk cId="3817869783" sldId="2147483682"/>
          </pc:sldLayoutMkLst>
        </pc:sldLayoutChg>
        <pc:sldLayoutChg chg="add del replId">
          <pc:chgData name="Guest User" userId="a2fecc04892e6b73" providerId="Windows Live" clId="Web-{E6899012-C726-4ADC-A4B7-A842C98AD60D}" dt="2023-12-19T12:11:44.800" v="11"/>
          <pc:sldLayoutMkLst>
            <pc:docMk/>
            <pc:sldMasterMk cId="102336949" sldId="2147483672"/>
            <pc:sldLayoutMk cId="3554503804" sldId="2147483683"/>
          </pc:sldLayoutMkLst>
        </pc:sldLayoutChg>
      </pc:sldMasterChg>
      <pc:sldMasterChg chg="add del replId addSldLayout delSldLayout">
        <pc:chgData name="Guest User" userId="a2fecc04892e6b73" providerId="Windows Live" clId="Web-{E6899012-C726-4ADC-A4B7-A842C98AD60D}" dt="2023-12-19T12:11:09.658" v="5"/>
        <pc:sldMasterMkLst>
          <pc:docMk/>
          <pc:sldMasterMk cId="1553276141" sldId="2147483672"/>
        </pc:sldMasterMkLst>
        <pc:sldLayoutChg chg="add del">
          <pc:chgData name="Guest User" userId="a2fecc04892e6b73" providerId="Windows Live" clId="Web-{E6899012-C726-4ADC-A4B7-A842C98AD60D}" dt="2023-12-19T12:11:09.658" v="5"/>
          <pc:sldLayoutMkLst>
            <pc:docMk/>
            <pc:sldMasterMk cId="1553276141" sldId="2147483672"/>
            <pc:sldLayoutMk cId="2119451634" sldId="2147483673"/>
          </pc:sldLayoutMkLst>
        </pc:sldLayoutChg>
        <pc:sldLayoutChg chg="add del replId">
          <pc:chgData name="Guest User" userId="a2fecc04892e6b73" providerId="Windows Live" clId="Web-{E6899012-C726-4ADC-A4B7-A842C98AD60D}" dt="2023-12-19T12:11:09.658" v="5"/>
          <pc:sldLayoutMkLst>
            <pc:docMk/>
            <pc:sldMasterMk cId="1553276141" sldId="2147483672"/>
            <pc:sldLayoutMk cId="1703379473" sldId="2147483674"/>
          </pc:sldLayoutMkLst>
        </pc:sldLayoutChg>
        <pc:sldLayoutChg chg="add del replId">
          <pc:chgData name="Guest User" userId="a2fecc04892e6b73" providerId="Windows Live" clId="Web-{E6899012-C726-4ADC-A4B7-A842C98AD60D}" dt="2023-12-19T12:11:09.658" v="5"/>
          <pc:sldLayoutMkLst>
            <pc:docMk/>
            <pc:sldMasterMk cId="1553276141" sldId="2147483672"/>
            <pc:sldLayoutMk cId="4211231794" sldId="2147483675"/>
          </pc:sldLayoutMkLst>
        </pc:sldLayoutChg>
        <pc:sldLayoutChg chg="add del replId">
          <pc:chgData name="Guest User" userId="a2fecc04892e6b73" providerId="Windows Live" clId="Web-{E6899012-C726-4ADC-A4B7-A842C98AD60D}" dt="2023-12-19T12:11:09.658" v="5"/>
          <pc:sldLayoutMkLst>
            <pc:docMk/>
            <pc:sldMasterMk cId="1553276141" sldId="2147483672"/>
            <pc:sldLayoutMk cId="2260921119" sldId="2147483676"/>
          </pc:sldLayoutMkLst>
        </pc:sldLayoutChg>
        <pc:sldLayoutChg chg="add del replId">
          <pc:chgData name="Guest User" userId="a2fecc04892e6b73" providerId="Windows Live" clId="Web-{E6899012-C726-4ADC-A4B7-A842C98AD60D}" dt="2023-12-19T12:11:09.658" v="5"/>
          <pc:sldLayoutMkLst>
            <pc:docMk/>
            <pc:sldMasterMk cId="1553276141" sldId="2147483672"/>
            <pc:sldLayoutMk cId="321897721" sldId="2147483677"/>
          </pc:sldLayoutMkLst>
        </pc:sldLayoutChg>
        <pc:sldLayoutChg chg="add del replId">
          <pc:chgData name="Guest User" userId="a2fecc04892e6b73" providerId="Windows Live" clId="Web-{E6899012-C726-4ADC-A4B7-A842C98AD60D}" dt="2023-12-19T12:11:09.658" v="5"/>
          <pc:sldLayoutMkLst>
            <pc:docMk/>
            <pc:sldMasterMk cId="1553276141" sldId="2147483672"/>
            <pc:sldLayoutMk cId="2516447350" sldId="2147483678"/>
          </pc:sldLayoutMkLst>
        </pc:sldLayoutChg>
        <pc:sldLayoutChg chg="add del replId">
          <pc:chgData name="Guest User" userId="a2fecc04892e6b73" providerId="Windows Live" clId="Web-{E6899012-C726-4ADC-A4B7-A842C98AD60D}" dt="2023-12-19T12:11:09.658" v="5"/>
          <pc:sldLayoutMkLst>
            <pc:docMk/>
            <pc:sldMasterMk cId="1553276141" sldId="2147483672"/>
            <pc:sldLayoutMk cId="637160117" sldId="2147483679"/>
          </pc:sldLayoutMkLst>
        </pc:sldLayoutChg>
        <pc:sldLayoutChg chg="add del replId">
          <pc:chgData name="Guest User" userId="a2fecc04892e6b73" providerId="Windows Live" clId="Web-{E6899012-C726-4ADC-A4B7-A842C98AD60D}" dt="2023-12-19T12:11:09.658" v="5"/>
          <pc:sldLayoutMkLst>
            <pc:docMk/>
            <pc:sldMasterMk cId="1553276141" sldId="2147483672"/>
            <pc:sldLayoutMk cId="3254252393" sldId="2147483680"/>
          </pc:sldLayoutMkLst>
        </pc:sldLayoutChg>
        <pc:sldLayoutChg chg="add del replId">
          <pc:chgData name="Guest User" userId="a2fecc04892e6b73" providerId="Windows Live" clId="Web-{E6899012-C726-4ADC-A4B7-A842C98AD60D}" dt="2023-12-19T12:11:09.658" v="5"/>
          <pc:sldLayoutMkLst>
            <pc:docMk/>
            <pc:sldMasterMk cId="1553276141" sldId="2147483672"/>
            <pc:sldLayoutMk cId="3797155825" sldId="2147483681"/>
          </pc:sldLayoutMkLst>
        </pc:sldLayoutChg>
        <pc:sldLayoutChg chg="add del replId">
          <pc:chgData name="Guest User" userId="a2fecc04892e6b73" providerId="Windows Live" clId="Web-{E6899012-C726-4ADC-A4B7-A842C98AD60D}" dt="2023-12-19T12:11:09.658" v="5"/>
          <pc:sldLayoutMkLst>
            <pc:docMk/>
            <pc:sldMasterMk cId="1553276141" sldId="2147483672"/>
            <pc:sldLayoutMk cId="3382822922" sldId="2147483682"/>
          </pc:sldLayoutMkLst>
        </pc:sldLayoutChg>
        <pc:sldLayoutChg chg="add del replId">
          <pc:chgData name="Guest User" userId="a2fecc04892e6b73" providerId="Windows Live" clId="Web-{E6899012-C726-4ADC-A4B7-A842C98AD60D}" dt="2023-12-19T12:11:09.658" v="5"/>
          <pc:sldLayoutMkLst>
            <pc:docMk/>
            <pc:sldMasterMk cId="1553276141" sldId="2147483672"/>
            <pc:sldLayoutMk cId="1676464295" sldId="2147483683"/>
          </pc:sldLayoutMkLst>
        </pc:sldLayoutChg>
      </pc:sldMasterChg>
      <pc:sldMasterChg chg="add del replId addSldLayout delSldLayout">
        <pc:chgData name="Guest User" userId="a2fecc04892e6b73" providerId="Windows Live" clId="Web-{E6899012-C726-4ADC-A4B7-A842C98AD60D}" dt="2023-12-19T12:11:58.582" v="13"/>
        <pc:sldMasterMkLst>
          <pc:docMk/>
          <pc:sldMasterMk cId="1776895203" sldId="2147483672"/>
        </pc:sldMasterMkLst>
        <pc:sldLayoutChg chg="add del">
          <pc:chgData name="Guest User" userId="a2fecc04892e6b73" providerId="Windows Live" clId="Web-{E6899012-C726-4ADC-A4B7-A842C98AD60D}" dt="2023-12-19T12:11:58.582" v="13"/>
          <pc:sldLayoutMkLst>
            <pc:docMk/>
            <pc:sldMasterMk cId="1776895203" sldId="2147483672"/>
            <pc:sldLayoutMk cId="2006252196" sldId="2147483673"/>
          </pc:sldLayoutMkLst>
        </pc:sldLayoutChg>
        <pc:sldLayoutChg chg="add del replId">
          <pc:chgData name="Guest User" userId="a2fecc04892e6b73" providerId="Windows Live" clId="Web-{E6899012-C726-4ADC-A4B7-A842C98AD60D}" dt="2023-12-19T12:11:58.582" v="13"/>
          <pc:sldLayoutMkLst>
            <pc:docMk/>
            <pc:sldMasterMk cId="1776895203" sldId="2147483672"/>
            <pc:sldLayoutMk cId="3284347565" sldId="2147483674"/>
          </pc:sldLayoutMkLst>
        </pc:sldLayoutChg>
        <pc:sldLayoutChg chg="add del replId">
          <pc:chgData name="Guest User" userId="a2fecc04892e6b73" providerId="Windows Live" clId="Web-{E6899012-C726-4ADC-A4B7-A842C98AD60D}" dt="2023-12-19T12:11:58.582" v="13"/>
          <pc:sldLayoutMkLst>
            <pc:docMk/>
            <pc:sldMasterMk cId="1776895203" sldId="2147483672"/>
            <pc:sldLayoutMk cId="3161079622" sldId="2147483675"/>
          </pc:sldLayoutMkLst>
        </pc:sldLayoutChg>
        <pc:sldLayoutChg chg="add del replId">
          <pc:chgData name="Guest User" userId="a2fecc04892e6b73" providerId="Windows Live" clId="Web-{E6899012-C726-4ADC-A4B7-A842C98AD60D}" dt="2023-12-19T12:11:58.582" v="13"/>
          <pc:sldLayoutMkLst>
            <pc:docMk/>
            <pc:sldMasterMk cId="1776895203" sldId="2147483672"/>
            <pc:sldLayoutMk cId="3477743885" sldId="2147483676"/>
          </pc:sldLayoutMkLst>
        </pc:sldLayoutChg>
        <pc:sldLayoutChg chg="add del replId">
          <pc:chgData name="Guest User" userId="a2fecc04892e6b73" providerId="Windows Live" clId="Web-{E6899012-C726-4ADC-A4B7-A842C98AD60D}" dt="2023-12-19T12:11:58.582" v="13"/>
          <pc:sldLayoutMkLst>
            <pc:docMk/>
            <pc:sldMasterMk cId="1776895203" sldId="2147483672"/>
            <pc:sldLayoutMk cId="2869454014" sldId="2147483677"/>
          </pc:sldLayoutMkLst>
        </pc:sldLayoutChg>
        <pc:sldLayoutChg chg="add del replId">
          <pc:chgData name="Guest User" userId="a2fecc04892e6b73" providerId="Windows Live" clId="Web-{E6899012-C726-4ADC-A4B7-A842C98AD60D}" dt="2023-12-19T12:11:58.582" v="13"/>
          <pc:sldLayoutMkLst>
            <pc:docMk/>
            <pc:sldMasterMk cId="1776895203" sldId="2147483672"/>
            <pc:sldLayoutMk cId="2420692166" sldId="2147483678"/>
          </pc:sldLayoutMkLst>
        </pc:sldLayoutChg>
        <pc:sldLayoutChg chg="add del replId">
          <pc:chgData name="Guest User" userId="a2fecc04892e6b73" providerId="Windows Live" clId="Web-{E6899012-C726-4ADC-A4B7-A842C98AD60D}" dt="2023-12-19T12:11:58.582" v="13"/>
          <pc:sldLayoutMkLst>
            <pc:docMk/>
            <pc:sldMasterMk cId="1776895203" sldId="2147483672"/>
            <pc:sldLayoutMk cId="625857250" sldId="2147483679"/>
          </pc:sldLayoutMkLst>
        </pc:sldLayoutChg>
        <pc:sldLayoutChg chg="add del replId">
          <pc:chgData name="Guest User" userId="a2fecc04892e6b73" providerId="Windows Live" clId="Web-{E6899012-C726-4ADC-A4B7-A842C98AD60D}" dt="2023-12-19T12:11:58.582" v="13"/>
          <pc:sldLayoutMkLst>
            <pc:docMk/>
            <pc:sldMasterMk cId="1776895203" sldId="2147483672"/>
            <pc:sldLayoutMk cId="970598936" sldId="2147483680"/>
          </pc:sldLayoutMkLst>
        </pc:sldLayoutChg>
        <pc:sldLayoutChg chg="add del replId">
          <pc:chgData name="Guest User" userId="a2fecc04892e6b73" providerId="Windows Live" clId="Web-{E6899012-C726-4ADC-A4B7-A842C98AD60D}" dt="2023-12-19T12:11:58.582" v="13"/>
          <pc:sldLayoutMkLst>
            <pc:docMk/>
            <pc:sldMasterMk cId="1776895203" sldId="2147483672"/>
            <pc:sldLayoutMk cId="813759216" sldId="2147483681"/>
          </pc:sldLayoutMkLst>
        </pc:sldLayoutChg>
        <pc:sldLayoutChg chg="add del replId">
          <pc:chgData name="Guest User" userId="a2fecc04892e6b73" providerId="Windows Live" clId="Web-{E6899012-C726-4ADC-A4B7-A842C98AD60D}" dt="2023-12-19T12:11:58.582" v="13"/>
          <pc:sldLayoutMkLst>
            <pc:docMk/>
            <pc:sldMasterMk cId="1776895203" sldId="2147483672"/>
            <pc:sldLayoutMk cId="2150089241" sldId="2147483682"/>
          </pc:sldLayoutMkLst>
        </pc:sldLayoutChg>
        <pc:sldLayoutChg chg="add del replId">
          <pc:chgData name="Guest User" userId="a2fecc04892e6b73" providerId="Windows Live" clId="Web-{E6899012-C726-4ADC-A4B7-A842C98AD60D}" dt="2023-12-19T12:11:58.582" v="13"/>
          <pc:sldLayoutMkLst>
            <pc:docMk/>
            <pc:sldMasterMk cId="1776895203" sldId="2147483672"/>
            <pc:sldLayoutMk cId="3747030415" sldId="2147483683"/>
          </pc:sldLayoutMkLst>
        </pc:sldLayoutChg>
      </pc:sldMasterChg>
      <pc:sldMasterChg chg="add addSldLayout">
        <pc:chgData name="Guest User" userId="a2fecc04892e6b73" providerId="Windows Live" clId="Web-{E6899012-C726-4ADC-A4B7-A842C98AD60D}" dt="2023-12-19T12:15:06.728" v="41"/>
        <pc:sldMasterMkLst>
          <pc:docMk/>
          <pc:sldMasterMk cId="22260368" sldId="2147483685"/>
        </pc:sldMasterMkLst>
        <pc:sldLayoutChg chg="add">
          <pc:chgData name="Guest User" userId="a2fecc04892e6b73" providerId="Windows Live" clId="Web-{E6899012-C726-4ADC-A4B7-A842C98AD60D}" dt="2023-12-19T12:15:06.728" v="41"/>
          <pc:sldLayoutMkLst>
            <pc:docMk/>
            <pc:sldMasterMk cId="22260368" sldId="2147483685"/>
            <pc:sldLayoutMk cId="1613518034" sldId="2147483674"/>
          </pc:sldLayoutMkLst>
        </pc:sldLayoutChg>
        <pc:sldLayoutChg chg="add">
          <pc:chgData name="Guest User" userId="a2fecc04892e6b73" providerId="Windows Live" clId="Web-{E6899012-C726-4ADC-A4B7-A842C98AD60D}" dt="2023-12-19T12:15:06.728" v="41"/>
          <pc:sldLayoutMkLst>
            <pc:docMk/>
            <pc:sldMasterMk cId="22260368" sldId="2147483685"/>
            <pc:sldLayoutMk cId="3374555448" sldId="2147483675"/>
          </pc:sldLayoutMkLst>
        </pc:sldLayoutChg>
        <pc:sldLayoutChg chg="add">
          <pc:chgData name="Guest User" userId="a2fecc04892e6b73" providerId="Windows Live" clId="Web-{E6899012-C726-4ADC-A4B7-A842C98AD60D}" dt="2023-12-19T12:15:06.728" v="41"/>
          <pc:sldLayoutMkLst>
            <pc:docMk/>
            <pc:sldMasterMk cId="22260368" sldId="2147483685"/>
            <pc:sldLayoutMk cId="840084920" sldId="2147483676"/>
          </pc:sldLayoutMkLst>
        </pc:sldLayoutChg>
        <pc:sldLayoutChg chg="add">
          <pc:chgData name="Guest User" userId="a2fecc04892e6b73" providerId="Windows Live" clId="Web-{E6899012-C726-4ADC-A4B7-A842C98AD60D}" dt="2023-12-19T12:15:06.728" v="41"/>
          <pc:sldLayoutMkLst>
            <pc:docMk/>
            <pc:sldMasterMk cId="22260368" sldId="2147483685"/>
            <pc:sldLayoutMk cId="716532153" sldId="2147483677"/>
          </pc:sldLayoutMkLst>
        </pc:sldLayoutChg>
        <pc:sldLayoutChg chg="add">
          <pc:chgData name="Guest User" userId="a2fecc04892e6b73" providerId="Windows Live" clId="Web-{E6899012-C726-4ADC-A4B7-A842C98AD60D}" dt="2023-12-19T12:15:06.728" v="41"/>
          <pc:sldLayoutMkLst>
            <pc:docMk/>
            <pc:sldMasterMk cId="22260368" sldId="2147483685"/>
            <pc:sldLayoutMk cId="4098160516" sldId="2147483678"/>
          </pc:sldLayoutMkLst>
        </pc:sldLayoutChg>
        <pc:sldLayoutChg chg="add">
          <pc:chgData name="Guest User" userId="a2fecc04892e6b73" providerId="Windows Live" clId="Web-{E6899012-C726-4ADC-A4B7-A842C98AD60D}" dt="2023-12-19T12:15:06.728" v="41"/>
          <pc:sldLayoutMkLst>
            <pc:docMk/>
            <pc:sldMasterMk cId="22260368" sldId="2147483685"/>
            <pc:sldLayoutMk cId="2389287562" sldId="2147483679"/>
          </pc:sldLayoutMkLst>
        </pc:sldLayoutChg>
        <pc:sldLayoutChg chg="add">
          <pc:chgData name="Guest User" userId="a2fecc04892e6b73" providerId="Windows Live" clId="Web-{E6899012-C726-4ADC-A4B7-A842C98AD60D}" dt="2023-12-19T12:15:06.728" v="41"/>
          <pc:sldLayoutMkLst>
            <pc:docMk/>
            <pc:sldMasterMk cId="22260368" sldId="2147483685"/>
            <pc:sldLayoutMk cId="206926963" sldId="2147483680"/>
          </pc:sldLayoutMkLst>
        </pc:sldLayoutChg>
        <pc:sldLayoutChg chg="add">
          <pc:chgData name="Guest User" userId="a2fecc04892e6b73" providerId="Windows Live" clId="Web-{E6899012-C726-4ADC-A4B7-A842C98AD60D}" dt="2023-12-19T12:15:06.728" v="41"/>
          <pc:sldLayoutMkLst>
            <pc:docMk/>
            <pc:sldMasterMk cId="22260368" sldId="2147483685"/>
            <pc:sldLayoutMk cId="2127157101" sldId="2147483681"/>
          </pc:sldLayoutMkLst>
        </pc:sldLayoutChg>
        <pc:sldLayoutChg chg="add">
          <pc:chgData name="Guest User" userId="a2fecc04892e6b73" providerId="Windows Live" clId="Web-{E6899012-C726-4ADC-A4B7-A842C98AD60D}" dt="2023-12-19T12:15:06.728" v="41"/>
          <pc:sldLayoutMkLst>
            <pc:docMk/>
            <pc:sldMasterMk cId="22260368" sldId="2147483685"/>
            <pc:sldLayoutMk cId="3922351449" sldId="2147483682"/>
          </pc:sldLayoutMkLst>
        </pc:sldLayoutChg>
        <pc:sldLayoutChg chg="add">
          <pc:chgData name="Guest User" userId="a2fecc04892e6b73" providerId="Windows Live" clId="Web-{E6899012-C726-4ADC-A4B7-A842C98AD60D}" dt="2023-12-19T12:15:06.728" v="41"/>
          <pc:sldLayoutMkLst>
            <pc:docMk/>
            <pc:sldMasterMk cId="22260368" sldId="2147483685"/>
            <pc:sldLayoutMk cId="1757593375" sldId="2147483683"/>
          </pc:sldLayoutMkLst>
        </pc:sldLayoutChg>
        <pc:sldLayoutChg chg="add">
          <pc:chgData name="Guest User" userId="a2fecc04892e6b73" providerId="Windows Live" clId="Web-{E6899012-C726-4ADC-A4B7-A842C98AD60D}" dt="2023-12-19T12:15:06.728" v="41"/>
          <pc:sldLayoutMkLst>
            <pc:docMk/>
            <pc:sldMasterMk cId="22260368" sldId="2147483685"/>
            <pc:sldLayoutMk cId="102544625" sldId="2147483684"/>
          </pc:sldLayoutMkLst>
        </pc:sldLayoutChg>
      </pc:sldMasterChg>
      <pc:sldMasterChg chg="add del addSldLayout delSldLayout">
        <pc:chgData name="Guest User" userId="a2fecc04892e6b73" providerId="Windows Live" clId="Web-{E6899012-C726-4ADC-A4B7-A842C98AD60D}" dt="2023-12-19T12:10:56.799" v="3"/>
        <pc:sldMasterMkLst>
          <pc:docMk/>
          <pc:sldMasterMk cId="1064782423" sldId="2147483764"/>
        </pc:sldMasterMkLst>
        <pc:sldLayoutChg chg="add del">
          <pc:chgData name="Guest User" userId="a2fecc04892e6b73" providerId="Windows Live" clId="Web-{E6899012-C726-4ADC-A4B7-A842C98AD60D}" dt="2023-12-19T12:10:56.799" v="3"/>
          <pc:sldLayoutMkLst>
            <pc:docMk/>
            <pc:sldMasterMk cId="1064782423" sldId="2147483764"/>
            <pc:sldLayoutMk cId="3312557013" sldId="2147483753"/>
          </pc:sldLayoutMkLst>
        </pc:sldLayoutChg>
        <pc:sldLayoutChg chg="add del">
          <pc:chgData name="Guest User" userId="a2fecc04892e6b73" providerId="Windows Live" clId="Web-{E6899012-C726-4ADC-A4B7-A842C98AD60D}" dt="2023-12-19T12:10:56.799" v="3"/>
          <pc:sldLayoutMkLst>
            <pc:docMk/>
            <pc:sldMasterMk cId="1064782423" sldId="2147483764"/>
            <pc:sldLayoutMk cId="1337156284" sldId="2147483754"/>
          </pc:sldLayoutMkLst>
        </pc:sldLayoutChg>
        <pc:sldLayoutChg chg="add del">
          <pc:chgData name="Guest User" userId="a2fecc04892e6b73" providerId="Windows Live" clId="Web-{E6899012-C726-4ADC-A4B7-A842C98AD60D}" dt="2023-12-19T12:10:56.799" v="3"/>
          <pc:sldLayoutMkLst>
            <pc:docMk/>
            <pc:sldMasterMk cId="1064782423" sldId="2147483764"/>
            <pc:sldLayoutMk cId="179435101" sldId="2147483755"/>
          </pc:sldLayoutMkLst>
        </pc:sldLayoutChg>
        <pc:sldLayoutChg chg="add del">
          <pc:chgData name="Guest User" userId="a2fecc04892e6b73" providerId="Windows Live" clId="Web-{E6899012-C726-4ADC-A4B7-A842C98AD60D}" dt="2023-12-19T12:10:56.799" v="3"/>
          <pc:sldLayoutMkLst>
            <pc:docMk/>
            <pc:sldMasterMk cId="1064782423" sldId="2147483764"/>
            <pc:sldLayoutMk cId="2873901580" sldId="2147483756"/>
          </pc:sldLayoutMkLst>
        </pc:sldLayoutChg>
        <pc:sldLayoutChg chg="add del">
          <pc:chgData name="Guest User" userId="a2fecc04892e6b73" providerId="Windows Live" clId="Web-{E6899012-C726-4ADC-A4B7-A842C98AD60D}" dt="2023-12-19T12:10:56.799" v="3"/>
          <pc:sldLayoutMkLst>
            <pc:docMk/>
            <pc:sldMasterMk cId="1064782423" sldId="2147483764"/>
            <pc:sldLayoutMk cId="1309878896" sldId="2147483757"/>
          </pc:sldLayoutMkLst>
        </pc:sldLayoutChg>
        <pc:sldLayoutChg chg="add del">
          <pc:chgData name="Guest User" userId="a2fecc04892e6b73" providerId="Windows Live" clId="Web-{E6899012-C726-4ADC-A4B7-A842C98AD60D}" dt="2023-12-19T12:10:56.799" v="3"/>
          <pc:sldLayoutMkLst>
            <pc:docMk/>
            <pc:sldMasterMk cId="1064782423" sldId="2147483764"/>
            <pc:sldLayoutMk cId="3351781871" sldId="2147483758"/>
          </pc:sldLayoutMkLst>
        </pc:sldLayoutChg>
        <pc:sldLayoutChg chg="add del">
          <pc:chgData name="Guest User" userId="a2fecc04892e6b73" providerId="Windows Live" clId="Web-{E6899012-C726-4ADC-A4B7-A842C98AD60D}" dt="2023-12-19T12:10:56.799" v="3"/>
          <pc:sldLayoutMkLst>
            <pc:docMk/>
            <pc:sldMasterMk cId="1064782423" sldId="2147483764"/>
            <pc:sldLayoutMk cId="693630084" sldId="2147483759"/>
          </pc:sldLayoutMkLst>
        </pc:sldLayoutChg>
        <pc:sldLayoutChg chg="add del">
          <pc:chgData name="Guest User" userId="a2fecc04892e6b73" providerId="Windows Live" clId="Web-{E6899012-C726-4ADC-A4B7-A842C98AD60D}" dt="2023-12-19T12:10:56.799" v="3"/>
          <pc:sldLayoutMkLst>
            <pc:docMk/>
            <pc:sldMasterMk cId="1064782423" sldId="2147483764"/>
            <pc:sldLayoutMk cId="3898054937" sldId="2147483760"/>
          </pc:sldLayoutMkLst>
        </pc:sldLayoutChg>
        <pc:sldLayoutChg chg="add del">
          <pc:chgData name="Guest User" userId="a2fecc04892e6b73" providerId="Windows Live" clId="Web-{E6899012-C726-4ADC-A4B7-A842C98AD60D}" dt="2023-12-19T12:10:56.799" v="3"/>
          <pc:sldLayoutMkLst>
            <pc:docMk/>
            <pc:sldMasterMk cId="1064782423" sldId="2147483764"/>
            <pc:sldLayoutMk cId="1959365441" sldId="2147483761"/>
          </pc:sldLayoutMkLst>
        </pc:sldLayoutChg>
        <pc:sldLayoutChg chg="add del">
          <pc:chgData name="Guest User" userId="a2fecc04892e6b73" providerId="Windows Live" clId="Web-{E6899012-C726-4ADC-A4B7-A842C98AD60D}" dt="2023-12-19T12:10:56.799" v="3"/>
          <pc:sldLayoutMkLst>
            <pc:docMk/>
            <pc:sldMasterMk cId="1064782423" sldId="2147483764"/>
            <pc:sldLayoutMk cId="2971701108" sldId="2147483762"/>
          </pc:sldLayoutMkLst>
        </pc:sldLayoutChg>
        <pc:sldLayoutChg chg="add del">
          <pc:chgData name="Guest User" userId="a2fecc04892e6b73" providerId="Windows Live" clId="Web-{E6899012-C726-4ADC-A4B7-A842C98AD60D}" dt="2023-12-19T12:10:56.799" v="3"/>
          <pc:sldLayoutMkLst>
            <pc:docMk/>
            <pc:sldMasterMk cId="1064782423" sldId="2147483764"/>
            <pc:sldLayoutMk cId="2862192272" sldId="2147483763"/>
          </pc:sldLayoutMkLst>
        </pc:sldLayoutChg>
      </pc:sldMasterChg>
    </pc:docChg>
  </pc:docChgLst>
  <pc:docChgLst>
    <pc:chgData name="Guest User" userId="a2fecc04892e6b73" providerId="Windows Live" clId="Web-{7539C2D2-9AEA-492E-A366-29543711444E}"/>
    <pc:docChg chg="addSld modSld addMainMaster delMainMaster">
      <pc:chgData name="Guest User" userId="a2fecc04892e6b73" providerId="Windows Live" clId="Web-{7539C2D2-9AEA-492E-A366-29543711444E}" dt="2023-12-20T03:18:25.452" v="902"/>
      <pc:docMkLst>
        <pc:docMk/>
      </pc:docMkLst>
      <pc:sldChg chg="addSp delSp modSp mod setBg modClrScheme setClrOvrMap chgLayout">
        <pc:chgData name="Guest User" userId="a2fecc04892e6b73" providerId="Windows Live" clId="Web-{7539C2D2-9AEA-492E-A366-29543711444E}" dt="2023-12-19T15:08:16.901" v="62"/>
        <pc:sldMkLst>
          <pc:docMk/>
          <pc:sldMk cId="109857222" sldId="256"/>
        </pc:sldMkLst>
        <pc:spChg chg="mod">
          <ac:chgData name="Guest User" userId="a2fecc04892e6b73" providerId="Windows Live" clId="Web-{7539C2D2-9AEA-492E-A366-29543711444E}" dt="2023-12-19T15:08:16.901" v="6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a2fecc04892e6b73" providerId="Windows Live" clId="Web-{7539C2D2-9AEA-492E-A366-29543711444E}" dt="2023-12-19T15:08:16.901" v="6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a2fecc04892e6b73" providerId="Windows Live" clId="Web-{7539C2D2-9AEA-492E-A366-29543711444E}" dt="2023-12-19T15:05:01.643" v="10"/>
          <ac:spMkLst>
            <pc:docMk/>
            <pc:sldMk cId="109857222" sldId="256"/>
            <ac:spMk id="7" creationId="{FFC321AD-2C92-446F-AF58-8CAA634BFD36}"/>
          </ac:spMkLst>
        </pc:spChg>
        <pc:spChg chg="add del">
          <ac:chgData name="Guest User" userId="a2fecc04892e6b73" providerId="Windows Live" clId="Web-{7539C2D2-9AEA-492E-A366-29543711444E}" dt="2023-12-19T15:05:01.643" v="10"/>
          <ac:spMkLst>
            <pc:docMk/>
            <pc:sldMk cId="109857222" sldId="256"/>
            <ac:spMk id="8" creationId="{3EA855B9-EE27-4441-846C-35DF1C6483BF}"/>
          </ac:spMkLst>
        </pc:spChg>
        <pc:spChg chg="add del">
          <ac:chgData name="Guest User" userId="a2fecc04892e6b73" providerId="Windows Live" clId="Web-{7539C2D2-9AEA-492E-A366-29543711444E}" dt="2023-12-19T15:05:01.643" v="10"/>
          <ac:spMkLst>
            <pc:docMk/>
            <pc:sldMk cId="109857222" sldId="256"/>
            <ac:spMk id="13" creationId="{2BF5D4DB-368A-4B23-81E4-E0454BAD8672}"/>
          </ac:spMkLst>
        </pc:spChg>
        <pc:spChg chg="add del">
          <ac:chgData name="Guest User" userId="a2fecc04892e6b73" providerId="Windows Live" clId="Web-{7539C2D2-9AEA-492E-A366-29543711444E}" dt="2023-12-19T15:05:01.643" v="10"/>
          <ac:spMkLst>
            <pc:docMk/>
            <pc:sldMk cId="109857222" sldId="256"/>
            <ac:spMk id="17" creationId="{F372D7B9-36D5-4C1F-B7C9-36717C28F150}"/>
          </ac:spMkLst>
        </pc:spChg>
        <pc:spChg chg="add del">
          <ac:chgData name="Guest User" userId="a2fecc04892e6b73" providerId="Windows Live" clId="Web-{7539C2D2-9AEA-492E-A366-29543711444E}" dt="2023-12-19T15:03:52.234" v="3"/>
          <ac:spMkLst>
            <pc:docMk/>
            <pc:sldMk cId="109857222" sldId="256"/>
            <ac:spMk id="27" creationId="{8C37C960-91F5-4F61-B2CD-8A037920720B}"/>
          </ac:spMkLst>
        </pc:spChg>
        <pc:spChg chg="add del">
          <ac:chgData name="Guest User" userId="a2fecc04892e6b73" providerId="Windows Live" clId="Web-{7539C2D2-9AEA-492E-A366-29543711444E}" dt="2023-12-19T15:03:52.234" v="3"/>
          <ac:spMkLst>
            <pc:docMk/>
            <pc:sldMk cId="109857222" sldId="256"/>
            <ac:spMk id="29" creationId="{50F155B6-ACA8-4C58-AAB6-CAFC981FF9EA}"/>
          </ac:spMkLst>
        </pc:spChg>
        <pc:spChg chg="add del">
          <ac:chgData name="Guest User" userId="a2fecc04892e6b73" providerId="Windows Live" clId="Web-{7539C2D2-9AEA-492E-A366-29543711444E}" dt="2023-12-19T15:03:52.234" v="3"/>
          <ac:spMkLst>
            <pc:docMk/>
            <pc:sldMk cId="109857222" sldId="256"/>
            <ac:spMk id="31" creationId="{A5C31099-1BBD-40CE-BC60-FCE50741940D}"/>
          </ac:spMkLst>
        </pc:spChg>
        <pc:spChg chg="add del">
          <ac:chgData name="Guest User" userId="a2fecc04892e6b73" providerId="Windows Live" clId="Web-{7539C2D2-9AEA-492E-A366-29543711444E}" dt="2023-12-19T15:04:09.282" v="5"/>
          <ac:spMkLst>
            <pc:docMk/>
            <pc:sldMk cId="109857222" sldId="256"/>
            <ac:spMk id="33" creationId="{DB4A12B6-EF0D-43E8-8C17-4FAD4D2766E4}"/>
          </ac:spMkLst>
        </pc:spChg>
        <pc:spChg chg="add del">
          <ac:chgData name="Guest User" userId="a2fecc04892e6b73" providerId="Windows Live" clId="Web-{7539C2D2-9AEA-492E-A366-29543711444E}" dt="2023-12-19T15:04:09.282" v="5"/>
          <ac:spMkLst>
            <pc:docMk/>
            <pc:sldMk cId="109857222" sldId="256"/>
            <ac:spMk id="35" creationId="{AE107525-0C02-447F-8A3F-553320A7230E}"/>
          </ac:spMkLst>
        </pc:spChg>
        <pc:spChg chg="add del">
          <ac:chgData name="Guest User" userId="a2fecc04892e6b73" providerId="Windows Live" clId="Web-{7539C2D2-9AEA-492E-A366-29543711444E}" dt="2023-12-19T15:04:09.282" v="5"/>
          <ac:spMkLst>
            <pc:docMk/>
            <pc:sldMk cId="109857222" sldId="256"/>
            <ac:spMk id="36" creationId="{AB7A42E3-05D8-4A0B-9D4E-20EF581E57C0}"/>
          </ac:spMkLst>
        </pc:spChg>
        <pc:spChg chg="add del">
          <ac:chgData name="Guest User" userId="a2fecc04892e6b73" providerId="Windows Live" clId="Web-{7539C2D2-9AEA-492E-A366-29543711444E}" dt="2023-12-19T15:04:43.018" v="7"/>
          <ac:spMkLst>
            <pc:docMk/>
            <pc:sldMk cId="109857222" sldId="256"/>
            <ac:spMk id="56" creationId="{A173122F-D466-4F08-90FA-0038F7AC214A}"/>
          </ac:spMkLst>
        </pc:spChg>
        <pc:spChg chg="add del">
          <ac:chgData name="Guest User" userId="a2fecc04892e6b73" providerId="Windows Live" clId="Web-{7539C2D2-9AEA-492E-A366-29543711444E}" dt="2023-12-19T15:04:43.018" v="7"/>
          <ac:spMkLst>
            <pc:docMk/>
            <pc:sldMk cId="109857222" sldId="256"/>
            <ac:spMk id="57" creationId="{33F2B4F9-421B-46F9-A5C1-235873782449}"/>
          </ac:spMkLst>
        </pc:spChg>
        <pc:spChg chg="add del">
          <ac:chgData name="Guest User" userId="a2fecc04892e6b73" providerId="Windows Live" clId="Web-{7539C2D2-9AEA-492E-A366-29543711444E}" dt="2023-12-19T15:05:01.472" v="9"/>
          <ac:spMkLst>
            <pc:docMk/>
            <pc:sldMk cId="109857222" sldId="256"/>
            <ac:spMk id="75" creationId="{916F6374-2300-41FF-BA7E-22FADCD95D3B}"/>
          </ac:spMkLst>
        </pc:spChg>
        <pc:spChg chg="add del">
          <ac:chgData name="Guest User" userId="a2fecc04892e6b73" providerId="Windows Live" clId="Web-{7539C2D2-9AEA-492E-A366-29543711444E}" dt="2023-12-19T15:05:01.472" v="9"/>
          <ac:spMkLst>
            <pc:docMk/>
            <pc:sldMk cId="109857222" sldId="256"/>
            <ac:spMk id="76" creationId="{90864D9E-0A0C-482E-86DE-9C4E729C38D7}"/>
          </ac:spMkLst>
        </pc:spChg>
        <pc:spChg chg="add del">
          <ac:chgData name="Guest User" userId="a2fecc04892e6b73" providerId="Windows Live" clId="Web-{7539C2D2-9AEA-492E-A366-29543711444E}" dt="2023-12-19T15:08:16.901" v="62"/>
          <ac:spMkLst>
            <pc:docMk/>
            <pc:sldMk cId="109857222" sldId="256"/>
            <ac:spMk id="85" creationId="{1D7050A3-B1DE-4865-BAE7-B35015408F00}"/>
          </ac:spMkLst>
        </pc:spChg>
        <pc:spChg chg="add del">
          <ac:chgData name="Guest User" userId="a2fecc04892e6b73" providerId="Windows Live" clId="Web-{7539C2D2-9AEA-492E-A366-29543711444E}" dt="2023-12-19T15:08:16.901" v="62"/>
          <ac:spMkLst>
            <pc:docMk/>
            <pc:sldMk cId="109857222" sldId="256"/>
            <ac:spMk id="86" creationId="{50401EF1-C054-4118-87E7-1621168ADBF1}"/>
          </ac:spMkLst>
        </pc:spChg>
        <pc:spChg chg="add del">
          <ac:chgData name="Guest User" userId="a2fecc04892e6b73" providerId="Windows Live" clId="Web-{7539C2D2-9AEA-492E-A366-29543711444E}" dt="2023-12-19T15:07:35.759" v="51"/>
          <ac:spMkLst>
            <pc:docMk/>
            <pc:sldMk cId="109857222" sldId="256"/>
            <ac:spMk id="97" creationId="{8C37C960-91F5-4F61-B2CD-8A037920720B}"/>
          </ac:spMkLst>
        </pc:spChg>
        <pc:spChg chg="add del">
          <ac:chgData name="Guest User" userId="a2fecc04892e6b73" providerId="Windows Live" clId="Web-{7539C2D2-9AEA-492E-A366-29543711444E}" dt="2023-12-19T15:07:43.462" v="53"/>
          <ac:spMkLst>
            <pc:docMk/>
            <pc:sldMk cId="109857222" sldId="256"/>
            <ac:spMk id="99" creationId="{0B7E355D-DAEA-4421-B67A-FA13C0FBDCE8}"/>
          </ac:spMkLst>
        </pc:spChg>
        <pc:spChg chg="add del">
          <ac:chgData name="Guest User" userId="a2fecc04892e6b73" providerId="Windows Live" clId="Web-{7539C2D2-9AEA-492E-A366-29543711444E}" dt="2023-12-19T15:07:43.462" v="53"/>
          <ac:spMkLst>
            <pc:docMk/>
            <pc:sldMk cId="109857222" sldId="256"/>
            <ac:spMk id="100" creationId="{1FD5705B-63E0-4364-B909-EC902FEAAC07}"/>
          </ac:spMkLst>
        </pc:spChg>
        <pc:spChg chg="add del">
          <ac:chgData name="Guest User" userId="a2fecc04892e6b73" providerId="Windows Live" clId="Web-{7539C2D2-9AEA-492E-A366-29543711444E}" dt="2023-12-19T15:07:53.088" v="55"/>
          <ac:spMkLst>
            <pc:docMk/>
            <pc:sldMk cId="109857222" sldId="256"/>
            <ac:spMk id="111" creationId="{220FBD20-EC25-4BEE-AD5F-E459FA1E6A47}"/>
          </ac:spMkLst>
        </pc:spChg>
        <pc:spChg chg="add del">
          <ac:chgData name="Guest User" userId="a2fecc04892e6b73" providerId="Windows Live" clId="Web-{7539C2D2-9AEA-492E-A366-29543711444E}" dt="2023-12-19T15:07:53.088" v="55"/>
          <ac:spMkLst>
            <pc:docMk/>
            <pc:sldMk cId="109857222" sldId="256"/>
            <ac:spMk id="112" creationId="{67F1335F-97CE-4842-9A57-2B6A3F459D82}"/>
          </ac:spMkLst>
        </pc:spChg>
        <pc:spChg chg="add del">
          <ac:chgData name="Guest User" userId="a2fecc04892e6b73" providerId="Windows Live" clId="Web-{7539C2D2-9AEA-492E-A366-29543711444E}" dt="2023-12-19T15:08:01.213" v="57"/>
          <ac:spMkLst>
            <pc:docMk/>
            <pc:sldMk cId="109857222" sldId="256"/>
            <ac:spMk id="194" creationId="{17121B47-384D-4AA6-BFEE-9EB117D2A4DA}"/>
          </ac:spMkLst>
        </pc:spChg>
        <pc:spChg chg="add del">
          <ac:chgData name="Guest User" userId="a2fecc04892e6b73" providerId="Windows Live" clId="Web-{7539C2D2-9AEA-492E-A366-29543711444E}" dt="2023-12-19T15:08:01.213" v="57"/>
          <ac:spMkLst>
            <pc:docMk/>
            <pc:sldMk cId="109857222" sldId="256"/>
            <ac:spMk id="195" creationId="{B8AA8937-D869-4CEB-9DB3-A2AAE5433D81}"/>
          </ac:spMkLst>
        </pc:spChg>
        <pc:spChg chg="add del">
          <ac:chgData name="Guest User" userId="a2fecc04892e6b73" providerId="Windows Live" clId="Web-{7539C2D2-9AEA-492E-A366-29543711444E}" dt="2023-12-19T15:08:01.213" v="57"/>
          <ac:spMkLst>
            <pc:docMk/>
            <pc:sldMk cId="109857222" sldId="256"/>
            <ac:spMk id="196" creationId="{B84EE3D2-B06F-47DE-AAC1-4DB46BF88382}"/>
          </ac:spMkLst>
        </pc:spChg>
        <pc:spChg chg="add del">
          <ac:chgData name="Guest User" userId="a2fecc04892e6b73" providerId="Windows Live" clId="Web-{7539C2D2-9AEA-492E-A366-29543711444E}" dt="2023-12-19T15:08:11.542" v="59"/>
          <ac:spMkLst>
            <pc:docMk/>
            <pc:sldMk cId="109857222" sldId="256"/>
            <ac:spMk id="200" creationId="{4EFE82FE-7465-AE46-88DF-34D347E83B84}"/>
          </ac:spMkLst>
        </pc:spChg>
        <pc:spChg chg="add del">
          <ac:chgData name="Guest User" userId="a2fecc04892e6b73" providerId="Windows Live" clId="Web-{7539C2D2-9AEA-492E-A366-29543711444E}" dt="2023-12-19T15:08:16.823" v="61"/>
          <ac:spMkLst>
            <pc:docMk/>
            <pc:sldMk cId="109857222" sldId="256"/>
            <ac:spMk id="206" creationId="{4958DF84-F5C6-794F-8945-485D6C107518}"/>
          </ac:spMkLst>
        </pc:spChg>
        <pc:spChg chg="add del">
          <ac:chgData name="Guest User" userId="a2fecc04892e6b73" providerId="Windows Live" clId="Web-{7539C2D2-9AEA-492E-A366-29543711444E}" dt="2023-12-19T15:08:16.823" v="61"/>
          <ac:spMkLst>
            <pc:docMk/>
            <pc:sldMk cId="109857222" sldId="256"/>
            <ac:spMk id="207" creationId="{4AF0997A-7C0F-4AD2-BA90-5FE341A17796}"/>
          </ac:spMkLst>
        </pc:spChg>
        <pc:spChg chg="add del">
          <ac:chgData name="Guest User" userId="a2fecc04892e6b73" providerId="Windows Live" clId="Web-{7539C2D2-9AEA-492E-A366-29543711444E}" dt="2023-12-19T15:08:16.823" v="61"/>
          <ac:spMkLst>
            <pc:docMk/>
            <pc:sldMk cId="109857222" sldId="256"/>
            <ac:spMk id="208" creationId="{72E67446-732B-4F72-8560-6FABB6CB25A3}"/>
          </ac:spMkLst>
        </pc:spChg>
        <pc:spChg chg="add">
          <ac:chgData name="Guest User" userId="a2fecc04892e6b73" providerId="Windows Live" clId="Web-{7539C2D2-9AEA-492E-A366-29543711444E}" dt="2023-12-19T15:08:16.901" v="62"/>
          <ac:spMkLst>
            <pc:docMk/>
            <pc:sldMk cId="109857222" sldId="256"/>
            <ac:spMk id="210" creationId="{4EFE82FE-7465-AE46-88DF-34D347E83B84}"/>
          </ac:spMkLst>
        </pc:spChg>
        <pc:grpChg chg="add del">
          <ac:chgData name="Guest User" userId="a2fecc04892e6b73" providerId="Windows Live" clId="Web-{7539C2D2-9AEA-492E-A366-29543711444E}" dt="2023-12-19T15:04:43.018" v="7"/>
          <ac:grpSpMkLst>
            <pc:docMk/>
            <pc:sldMk cId="109857222" sldId="256"/>
            <ac:grpSpMk id="58" creationId="{35C33D14-2894-4D0B-A680-525CBB789993}"/>
          </ac:grpSpMkLst>
        </pc:grpChg>
        <pc:grpChg chg="add del">
          <ac:chgData name="Guest User" userId="a2fecc04892e6b73" providerId="Windows Live" clId="Web-{7539C2D2-9AEA-492E-A366-29543711444E}" dt="2023-12-19T15:05:01.472" v="9"/>
          <ac:grpSpMkLst>
            <pc:docMk/>
            <pc:sldMk cId="109857222" sldId="256"/>
            <ac:grpSpMk id="77" creationId="{3B97B3BA-6014-41E7-A9F7-95B407BFCC33}"/>
          </ac:grpSpMkLst>
        </pc:grpChg>
        <pc:grpChg chg="add del">
          <ac:chgData name="Guest User" userId="a2fecc04892e6b73" providerId="Windows Live" clId="Web-{7539C2D2-9AEA-492E-A366-29543711444E}" dt="2023-12-19T15:08:16.901" v="62"/>
          <ac:grpSpMkLst>
            <pc:docMk/>
            <pc:sldMk cId="109857222" sldId="256"/>
            <ac:grpSpMk id="87" creationId="{499E7689-E646-4066-9AD0-62F46B462A37}"/>
          </ac:grpSpMkLst>
        </pc:grpChg>
        <pc:grpChg chg="add del">
          <ac:chgData name="Guest User" userId="a2fecc04892e6b73" providerId="Windows Live" clId="Web-{7539C2D2-9AEA-492E-A366-29543711444E}" dt="2023-12-19T15:07:43.462" v="53"/>
          <ac:grpSpMkLst>
            <pc:docMk/>
            <pc:sldMk cId="109857222" sldId="256"/>
            <ac:grpSpMk id="101" creationId="{61D9147E-6246-4344-B99C-7E58532D8CB5}"/>
          </ac:grpSpMkLst>
        </pc:grpChg>
        <pc:grpChg chg="add del">
          <ac:chgData name="Guest User" userId="a2fecc04892e6b73" providerId="Windows Live" clId="Web-{7539C2D2-9AEA-492E-A366-29543711444E}" dt="2023-12-19T15:08:01.213" v="57"/>
          <ac:grpSpMkLst>
            <pc:docMk/>
            <pc:sldMk cId="109857222" sldId="256"/>
            <ac:grpSpMk id="103" creationId="{6599FC7B-1DF7-4530-83E5-C095D4A2DE14}"/>
          </ac:grpSpMkLst>
        </pc:grpChg>
        <pc:grpChg chg="add del">
          <ac:chgData name="Guest User" userId="a2fecc04892e6b73" providerId="Windows Live" clId="Web-{7539C2D2-9AEA-492E-A366-29543711444E}" dt="2023-12-19T15:08:11.542" v="59"/>
          <ac:grpSpMkLst>
            <pc:docMk/>
            <pc:sldMk cId="109857222" sldId="256"/>
            <ac:grpSpMk id="201" creationId="{C0205314-35C1-164D-BC9F-013EC41B615A}"/>
          </ac:grpSpMkLst>
        </pc:grpChg>
        <pc:grpChg chg="add">
          <ac:chgData name="Guest User" userId="a2fecc04892e6b73" providerId="Windows Live" clId="Web-{7539C2D2-9AEA-492E-A366-29543711444E}" dt="2023-12-19T15:08:16.901" v="62"/>
          <ac:grpSpMkLst>
            <pc:docMk/>
            <pc:sldMk cId="109857222" sldId="256"/>
            <ac:grpSpMk id="211" creationId="{C0205314-35C1-164D-BC9F-013EC41B615A}"/>
          </ac:grpSpMkLst>
        </pc:grpChg>
        <pc:picChg chg="mod ord">
          <ac:chgData name="Guest User" userId="a2fecc04892e6b73" providerId="Windows Live" clId="Web-{7539C2D2-9AEA-492E-A366-29543711444E}" dt="2023-12-19T15:08:16.901" v="62"/>
          <ac:picMkLst>
            <pc:docMk/>
            <pc:sldMk cId="109857222" sldId="256"/>
            <ac:picMk id="14" creationId="{B2D829F7-B720-C65A-6FC9-0C6CE356D955}"/>
          </ac:picMkLst>
        </pc:picChg>
        <pc:cxnChg chg="add del">
          <ac:chgData name="Guest User" userId="a2fecc04892e6b73" providerId="Windows Live" clId="Web-{7539C2D2-9AEA-492E-A366-29543711444E}" dt="2023-12-19T15:04:09.282" v="5"/>
          <ac:cxnSpMkLst>
            <pc:docMk/>
            <pc:sldMk cId="109857222" sldId="256"/>
            <ac:cxnSpMk id="37" creationId="{6EE9A54B-189D-4645-8254-FDC4210EC6DB}"/>
          </ac:cxnSpMkLst>
        </pc:cxnChg>
        <pc:cxnChg chg="add del">
          <ac:chgData name="Guest User" userId="a2fecc04892e6b73" providerId="Windows Live" clId="Web-{7539C2D2-9AEA-492E-A366-29543711444E}" dt="2023-12-19T15:04:09.282" v="5"/>
          <ac:cxnSpMkLst>
            <pc:docMk/>
            <pc:sldMk cId="109857222" sldId="256"/>
            <ac:cxnSpMk id="38" creationId="{511CE48F-D5E4-4520-AF1E-8F85CFBDA596}"/>
          </ac:cxnSpMkLst>
        </pc:cxnChg>
        <pc:cxnChg chg="add del">
          <ac:chgData name="Guest User" userId="a2fecc04892e6b73" providerId="Windows Live" clId="Web-{7539C2D2-9AEA-492E-A366-29543711444E}" dt="2023-12-19T15:04:09.282" v="5"/>
          <ac:cxnSpMkLst>
            <pc:docMk/>
            <pc:sldMk cId="109857222" sldId="256"/>
            <ac:cxnSpMk id="39" creationId="{41448851-39AD-4943-BF9C-C50704E08377}"/>
          </ac:cxnSpMkLst>
        </pc:cxnChg>
        <pc:cxnChg chg="add del">
          <ac:chgData name="Guest User" userId="a2fecc04892e6b73" providerId="Windows Live" clId="Web-{7539C2D2-9AEA-492E-A366-29543711444E}" dt="2023-12-19T15:08:11.542" v="59"/>
          <ac:cxnSpMkLst>
            <pc:docMk/>
            <pc:sldMk cId="109857222" sldId="256"/>
            <ac:cxnSpMk id="108" creationId="{EEA70831-9A8D-3B4D-8EA5-EE32F93E94E9}"/>
          </ac:cxnSpMkLst>
        </pc:cxnChg>
        <pc:cxnChg chg="add">
          <ac:chgData name="Guest User" userId="a2fecc04892e6b73" providerId="Windows Live" clId="Web-{7539C2D2-9AEA-492E-A366-29543711444E}" dt="2023-12-19T15:08:16.901" v="62"/>
          <ac:cxnSpMkLst>
            <pc:docMk/>
            <pc:sldMk cId="109857222" sldId="256"/>
            <ac:cxnSpMk id="215" creationId="{EEA70831-9A8D-3B4D-8EA5-EE32F93E94E9}"/>
          </ac:cxnSpMkLst>
        </pc:cxnChg>
      </pc:sldChg>
      <pc:sldChg chg="addSp delSp modSp new mod setBg addAnim delAnim">
        <pc:chgData name="Guest User" userId="a2fecc04892e6b73" providerId="Windows Live" clId="Web-{7539C2D2-9AEA-492E-A366-29543711444E}" dt="2023-12-19T17:25:59.683" v="867"/>
        <pc:sldMkLst>
          <pc:docMk/>
          <pc:sldMk cId="1202740681" sldId="257"/>
        </pc:sldMkLst>
        <pc:spChg chg="del mod">
          <ac:chgData name="Guest User" userId="a2fecc04892e6b73" providerId="Windows Live" clId="Web-{7539C2D2-9AEA-492E-A366-29543711444E}" dt="2023-12-19T15:08:45.262" v="65"/>
          <ac:spMkLst>
            <pc:docMk/>
            <pc:sldMk cId="1202740681" sldId="257"/>
            <ac:spMk id="2" creationId="{267BE99B-C044-66DD-3957-5B3A6E6FC8F2}"/>
          </ac:spMkLst>
        </pc:spChg>
        <pc:spChg chg="mod">
          <ac:chgData name="Guest User" userId="a2fecc04892e6b73" providerId="Windows Live" clId="Web-{7539C2D2-9AEA-492E-A366-29543711444E}" dt="2023-12-19T17:24:54.166" v="859" actId="1076"/>
          <ac:spMkLst>
            <pc:docMk/>
            <pc:sldMk cId="1202740681" sldId="257"/>
            <ac:spMk id="3" creationId="{949A96B3-7F2F-D5BA-51F7-10CD2E61E6CA}"/>
          </ac:spMkLst>
        </pc:spChg>
        <pc:spChg chg="add mod">
          <ac:chgData name="Guest User" userId="a2fecc04892e6b73" providerId="Windows Live" clId="Web-{7539C2D2-9AEA-492E-A366-29543711444E}" dt="2023-12-19T17:25:14.182" v="863" actId="20577"/>
          <ac:spMkLst>
            <pc:docMk/>
            <pc:sldMk cId="1202740681" sldId="257"/>
            <ac:spMk id="7" creationId="{DB657968-B1A1-CF55-62DE-853F8DB39144}"/>
          </ac:spMkLst>
        </pc:spChg>
        <pc:spChg chg="add del">
          <ac:chgData name="Guest User" userId="a2fecc04892e6b73" providerId="Windows Live" clId="Web-{7539C2D2-9AEA-492E-A366-29543711444E}" dt="2023-12-19T15:18:53.365" v="163"/>
          <ac:spMkLst>
            <pc:docMk/>
            <pc:sldMk cId="1202740681" sldId="257"/>
            <ac:spMk id="10" creationId="{C7F2E4D6-EF46-1C43-8F3E-3620C3C83F36}"/>
          </ac:spMkLst>
        </pc:spChg>
        <pc:grpChg chg="add del">
          <ac:chgData name="Guest User" userId="a2fecc04892e6b73" providerId="Windows Live" clId="Web-{7539C2D2-9AEA-492E-A366-29543711444E}" dt="2023-12-19T15:18:53.365" v="163"/>
          <ac:grpSpMkLst>
            <pc:docMk/>
            <pc:sldMk cId="1202740681" sldId="257"/>
            <ac:grpSpMk id="12" creationId="{2ACBB827-9A2D-D449-9686-F47D2A20EFE1}"/>
          </ac:grpSpMkLst>
        </pc:grpChg>
        <pc:picChg chg="add del mod">
          <ac:chgData name="Guest User" userId="a2fecc04892e6b73" providerId="Windows Live" clId="Web-{7539C2D2-9AEA-492E-A366-29543711444E}" dt="2023-12-19T17:23:48.805" v="848"/>
          <ac:picMkLst>
            <pc:docMk/>
            <pc:sldMk cId="1202740681" sldId="257"/>
            <ac:picMk id="2" creationId="{F5BC8CF0-4481-C498-FF5C-0E1324FEB741}"/>
          </ac:picMkLst>
        </pc:picChg>
        <pc:picChg chg="add mod">
          <ac:chgData name="Guest User" userId="a2fecc04892e6b73" providerId="Windows Live" clId="Web-{7539C2D2-9AEA-492E-A366-29543711444E}" dt="2023-12-19T15:18:53.365" v="163"/>
          <ac:picMkLst>
            <pc:docMk/>
            <pc:sldMk cId="1202740681" sldId="257"/>
            <ac:picMk id="4" creationId="{32742FCC-66DA-C589-7286-68E6F25FFFD7}"/>
          </ac:picMkLst>
        </pc:picChg>
        <pc:picChg chg="add mod">
          <ac:chgData name="Guest User" userId="a2fecc04892e6b73" providerId="Windows Live" clId="Web-{7539C2D2-9AEA-492E-A366-29543711444E}" dt="2023-12-19T15:18:53.365" v="163"/>
          <ac:picMkLst>
            <pc:docMk/>
            <pc:sldMk cId="1202740681" sldId="257"/>
            <ac:picMk id="5" creationId="{C8288D43-317A-95A1-3933-5F56AB35B5DB}"/>
          </ac:picMkLst>
        </pc:picChg>
        <pc:cxnChg chg="add del">
          <ac:chgData name="Guest User" userId="a2fecc04892e6b73" providerId="Windows Live" clId="Web-{7539C2D2-9AEA-492E-A366-29543711444E}" dt="2023-12-19T15:18:53.365" v="163"/>
          <ac:cxnSpMkLst>
            <pc:docMk/>
            <pc:sldMk cId="1202740681" sldId="257"/>
            <ac:cxnSpMk id="18" creationId="{BF3CF3DF-4809-5B42-9F22-981391379297}"/>
          </ac:cxnSpMkLst>
        </pc:cxnChg>
      </pc:sldChg>
      <pc:sldChg chg="addSp delSp modSp new mod setBg addAnim delAnim">
        <pc:chgData name="Guest User" userId="a2fecc04892e6b73" providerId="Windows Live" clId="Web-{7539C2D2-9AEA-492E-A366-29543711444E}" dt="2023-12-20T03:18:25.452" v="902"/>
        <pc:sldMkLst>
          <pc:docMk/>
          <pc:sldMk cId="3879059872" sldId="258"/>
        </pc:sldMkLst>
        <pc:spChg chg="mod">
          <ac:chgData name="Guest User" userId="a2fecc04892e6b73" providerId="Windows Live" clId="Web-{7539C2D2-9AEA-492E-A366-29543711444E}" dt="2023-12-19T15:59:50.220" v="440" actId="14100"/>
          <ac:spMkLst>
            <pc:docMk/>
            <pc:sldMk cId="3879059872" sldId="258"/>
            <ac:spMk id="2" creationId="{72D764FC-01D9-1275-C0B6-B4EF5E1D5F17}"/>
          </ac:spMkLst>
        </pc:spChg>
        <pc:spChg chg="del mod">
          <ac:chgData name="Guest User" userId="a2fecc04892e6b73" providerId="Windows Live" clId="Web-{7539C2D2-9AEA-492E-A366-29543711444E}" dt="2023-12-19T15:24:16.009" v="199"/>
          <ac:spMkLst>
            <pc:docMk/>
            <pc:sldMk cId="3879059872" sldId="258"/>
            <ac:spMk id="3" creationId="{9EF57388-E81A-8ACC-2DEA-04C80AAA7F1E}"/>
          </ac:spMkLst>
        </pc:spChg>
        <pc:spChg chg="add del mod">
          <ac:chgData name="Guest User" userId="a2fecc04892e6b73" providerId="Windows Live" clId="Web-{7539C2D2-9AEA-492E-A366-29543711444E}" dt="2023-12-19T15:34:55.878" v="206"/>
          <ac:spMkLst>
            <pc:docMk/>
            <pc:sldMk cId="3879059872" sldId="258"/>
            <ac:spMk id="7" creationId="{33BA47CA-58AE-921E-7BB8-BF9158A34B81}"/>
          </ac:spMkLst>
        </pc:spChg>
        <pc:spChg chg="add del">
          <ac:chgData name="Guest User" userId="a2fecc04892e6b73" providerId="Windows Live" clId="Web-{7539C2D2-9AEA-492E-A366-29543711444E}" dt="2023-12-19T15:41:30.019" v="218"/>
          <ac:spMkLst>
            <pc:docMk/>
            <pc:sldMk cId="3879059872" sldId="258"/>
            <ac:spMk id="13" creationId="{00F20963-8949-E880-B2A2-EEA18C812C53}"/>
          </ac:spMkLst>
        </pc:spChg>
        <pc:spChg chg="add del">
          <ac:chgData name="Guest User" userId="a2fecc04892e6b73" providerId="Windows Live" clId="Web-{7539C2D2-9AEA-492E-A366-29543711444E}" dt="2023-12-19T15:41:30.019" v="218"/>
          <ac:spMkLst>
            <pc:docMk/>
            <pc:sldMk cId="3879059872" sldId="258"/>
            <ac:spMk id="16" creationId="{C7F2E4D6-EF46-1C43-8F3E-3620C3C83F36}"/>
          </ac:spMkLst>
        </pc:spChg>
        <pc:spChg chg="add mod">
          <ac:chgData name="Guest User" userId="a2fecc04892e6b73" providerId="Windows Live" clId="Web-{7539C2D2-9AEA-492E-A366-29543711444E}" dt="2023-12-19T16:00:10.877" v="442" actId="1076"/>
          <ac:spMkLst>
            <pc:docMk/>
            <pc:sldMk cId="3879059872" sldId="258"/>
            <ac:spMk id="39" creationId="{5CEFDF51-9866-F992-8553-44A97C11B365}"/>
          </ac:spMkLst>
        </pc:spChg>
        <pc:spChg chg="add del">
          <ac:chgData name="Guest User" userId="a2fecc04892e6b73" providerId="Windows Live" clId="Web-{7539C2D2-9AEA-492E-A366-29543711444E}" dt="2023-12-19T15:41:02.596" v="216"/>
          <ac:spMkLst>
            <pc:docMk/>
            <pc:sldMk cId="3879059872" sldId="258"/>
            <ac:spMk id="42" creationId="{4EFE82FE-7465-AE46-88DF-34D347E83B84}"/>
          </ac:spMkLst>
        </pc:spChg>
        <pc:spChg chg="add mod">
          <ac:chgData name="Guest User" userId="a2fecc04892e6b73" providerId="Windows Live" clId="Web-{7539C2D2-9AEA-492E-A366-29543711444E}" dt="2023-12-19T16:00:24.956" v="445" actId="1076"/>
          <ac:spMkLst>
            <pc:docMk/>
            <pc:sldMk cId="3879059872" sldId="258"/>
            <ac:spMk id="43" creationId="{94B22FC1-B7A2-5AA2-2F28-4B2602EDC270}"/>
          </ac:spMkLst>
        </pc:spChg>
        <pc:spChg chg="add mod">
          <ac:chgData name="Guest User" userId="a2fecc04892e6b73" providerId="Windows Live" clId="Web-{7539C2D2-9AEA-492E-A366-29543711444E}" dt="2023-12-19T16:43:12.874" v="449" actId="20577"/>
          <ac:spMkLst>
            <pc:docMk/>
            <pc:sldMk cId="3879059872" sldId="258"/>
            <ac:spMk id="51" creationId="{12743271-DBF2-DC80-D6BB-DCCFC7068742}"/>
          </ac:spMkLst>
        </pc:spChg>
        <pc:spChg chg="add del">
          <ac:chgData name="Guest User" userId="a2fecc04892e6b73" providerId="Windows Live" clId="Web-{7539C2D2-9AEA-492E-A366-29543711444E}" dt="2023-12-19T15:48:37.240" v="329"/>
          <ac:spMkLst>
            <pc:docMk/>
            <pc:sldMk cId="3879059872" sldId="258"/>
            <ac:spMk id="53" creationId="{C7F2E4D6-EF46-1C43-8F3E-3620C3C83F36}"/>
          </ac:spMkLst>
        </pc:spChg>
        <pc:spChg chg="add del">
          <ac:chgData name="Guest User" userId="a2fecc04892e6b73" providerId="Windows Live" clId="Web-{7539C2D2-9AEA-492E-A366-29543711444E}" dt="2023-12-19T15:47:44.253" v="326"/>
          <ac:spMkLst>
            <pc:docMk/>
            <pc:sldMk cId="3879059872" sldId="258"/>
            <ac:spMk id="56" creationId="{C7F2E4D6-EF46-1C43-8F3E-3620C3C83F36}"/>
          </ac:spMkLst>
        </pc:spChg>
        <pc:grpChg chg="add del">
          <ac:chgData name="Guest User" userId="a2fecc04892e6b73" providerId="Windows Live" clId="Web-{7539C2D2-9AEA-492E-A366-29543711444E}" dt="2023-12-19T15:41:02.596" v="216"/>
          <ac:grpSpMkLst>
            <pc:docMk/>
            <pc:sldMk cId="3879059872" sldId="258"/>
            <ac:grpSpMk id="14" creationId="{EB46B8FB-F6A2-5F47-A6CD-A7E17E69270F}"/>
          </ac:grpSpMkLst>
        </pc:grpChg>
        <pc:grpChg chg="add del">
          <ac:chgData name="Guest User" userId="a2fecc04892e6b73" providerId="Windows Live" clId="Web-{7539C2D2-9AEA-492E-A366-29543711444E}" dt="2023-12-19T15:41:30.019" v="218"/>
          <ac:grpSpMkLst>
            <pc:docMk/>
            <pc:sldMk cId="3879059872" sldId="258"/>
            <ac:grpSpMk id="18" creationId="{05ADD15B-C747-D340-BF8A-A1DD2A6A9324}"/>
          </ac:grpSpMkLst>
        </pc:grpChg>
        <pc:grpChg chg="add del">
          <ac:chgData name="Guest User" userId="a2fecc04892e6b73" providerId="Windows Live" clId="Web-{7539C2D2-9AEA-492E-A366-29543711444E}" dt="2023-12-19T15:41:02.596" v="216"/>
          <ac:grpSpMkLst>
            <pc:docMk/>
            <pc:sldMk cId="3879059872" sldId="258"/>
            <ac:grpSpMk id="44" creationId="{665B630C-8A26-BF40-AD00-AAAB3F8DFB58}"/>
          </ac:grpSpMkLst>
        </pc:grpChg>
        <pc:picChg chg="add del mod">
          <ac:chgData name="Guest User" userId="a2fecc04892e6b73" providerId="Windows Live" clId="Web-{7539C2D2-9AEA-492E-A366-29543711444E}" dt="2023-12-19T16:44:13.126" v="453"/>
          <ac:picMkLst>
            <pc:docMk/>
            <pc:sldMk cId="3879059872" sldId="258"/>
            <ac:picMk id="3" creationId="{69871B56-E096-C10F-A7A3-CBEEEF6A4AEE}"/>
          </ac:picMkLst>
        </pc:picChg>
        <pc:picChg chg="add del mod ord">
          <ac:chgData name="Guest User" userId="a2fecc04892e6b73" providerId="Windows Live" clId="Web-{7539C2D2-9AEA-492E-A366-29543711444E}" dt="2023-12-19T15:26:23.201" v="204"/>
          <ac:picMkLst>
            <pc:docMk/>
            <pc:sldMk cId="3879059872" sldId="258"/>
            <ac:picMk id="4" creationId="{2C80FCD4-98E3-23C9-4E51-D1917542E3AB}"/>
          </ac:picMkLst>
        </pc:picChg>
        <pc:picChg chg="add mod ord">
          <ac:chgData name="Guest User" userId="a2fecc04892e6b73" providerId="Windows Live" clId="Web-{7539C2D2-9AEA-492E-A366-29543711444E}" dt="2023-12-19T16:43:15.921" v="450" actId="1076"/>
          <ac:picMkLst>
            <pc:docMk/>
            <pc:sldMk cId="3879059872" sldId="258"/>
            <ac:picMk id="5" creationId="{4D877AE9-496C-6E51-A3CD-2AC3702D5808}"/>
          </ac:picMkLst>
        </pc:picChg>
        <pc:picChg chg="add mod ord">
          <ac:chgData name="Guest User" userId="a2fecc04892e6b73" providerId="Windows Live" clId="Web-{7539C2D2-9AEA-492E-A366-29543711444E}" dt="2023-12-19T16:43:18.734" v="451" actId="1076"/>
          <ac:picMkLst>
            <pc:docMk/>
            <pc:sldMk cId="3879059872" sldId="258"/>
            <ac:picMk id="8" creationId="{B198E4B7-DC40-01C5-D72C-DB18AF0FF027}"/>
          </ac:picMkLst>
        </pc:picChg>
        <pc:picChg chg="add mod">
          <ac:chgData name="Guest User" userId="a2fecc04892e6b73" providerId="Windows Live" clId="Web-{7539C2D2-9AEA-492E-A366-29543711444E}" dt="2023-12-19T16:00:35.659" v="447" actId="1076"/>
          <ac:picMkLst>
            <pc:docMk/>
            <pc:sldMk cId="3879059872" sldId="258"/>
            <ac:picMk id="9" creationId="{0DE08965-339D-BFE6-BBDA-E3B09657A3DB}"/>
          </ac:picMkLst>
        </pc:picChg>
        <pc:picChg chg="add del mod">
          <ac:chgData name="Guest User" userId="a2fecc04892e6b73" providerId="Windows Live" clId="Web-{7539C2D2-9AEA-492E-A366-29543711444E}" dt="2023-12-19T15:42:00.067" v="221"/>
          <ac:picMkLst>
            <pc:docMk/>
            <pc:sldMk cId="3879059872" sldId="258"/>
            <ac:picMk id="10" creationId="{D4AC419C-2020-2296-9A3F-950239AAACE6}"/>
          </ac:picMkLst>
        </pc:picChg>
        <pc:picChg chg="add del mod">
          <ac:chgData name="Guest User" userId="a2fecc04892e6b73" providerId="Windows Live" clId="Web-{7539C2D2-9AEA-492E-A366-29543711444E}" dt="2023-12-19T15:42:11.490" v="224"/>
          <ac:picMkLst>
            <pc:docMk/>
            <pc:sldMk cId="3879059872" sldId="258"/>
            <ac:picMk id="11" creationId="{DE2D2E2B-4D8A-CADD-859F-39E8808782BD}"/>
          </ac:picMkLst>
        </pc:picChg>
        <pc:cxnChg chg="add del">
          <ac:chgData name="Guest User" userId="a2fecc04892e6b73" providerId="Windows Live" clId="Web-{7539C2D2-9AEA-492E-A366-29543711444E}" dt="2023-12-19T15:41:30.019" v="218"/>
          <ac:cxnSpMkLst>
            <pc:docMk/>
            <pc:sldMk cId="3879059872" sldId="258"/>
            <ac:cxnSpMk id="24" creationId="{1FE039F1-6D47-C642-B506-452A83B0AB11}"/>
          </ac:cxnSpMkLst>
        </pc:cxnChg>
        <pc:cxnChg chg="add del">
          <ac:chgData name="Guest User" userId="a2fecc04892e6b73" providerId="Windows Live" clId="Web-{7539C2D2-9AEA-492E-A366-29543711444E}" dt="2023-12-19T15:41:02.596" v="216"/>
          <ac:cxnSpMkLst>
            <pc:docMk/>
            <pc:sldMk cId="3879059872" sldId="258"/>
            <ac:cxnSpMk id="40" creationId="{D33A3282-0389-C547-8CA6-7F3E7F27B34D}"/>
          </ac:cxnSpMkLst>
        </pc:cxnChg>
        <pc:cxnChg chg="add del">
          <ac:chgData name="Guest User" userId="a2fecc04892e6b73" providerId="Windows Live" clId="Web-{7539C2D2-9AEA-492E-A366-29543711444E}" dt="2023-12-19T15:41:02.596" v="216"/>
          <ac:cxnSpMkLst>
            <pc:docMk/>
            <pc:sldMk cId="3879059872" sldId="258"/>
            <ac:cxnSpMk id="50" creationId="{EEA70831-9A8D-3B4D-8EA5-EE32F93E94E9}"/>
          </ac:cxnSpMkLst>
        </pc:cxnChg>
        <pc:cxnChg chg="add del">
          <ac:chgData name="Guest User" userId="a2fecc04892e6b73" providerId="Windows Live" clId="Web-{7539C2D2-9AEA-492E-A366-29543711444E}" dt="2023-12-19T15:48:37.240" v="329"/>
          <ac:cxnSpMkLst>
            <pc:docMk/>
            <pc:sldMk cId="3879059872" sldId="258"/>
            <ac:cxnSpMk id="54" creationId="{65824CF1-E973-7D48-9ECB-68CF79EC0DEF}"/>
          </ac:cxnSpMkLst>
        </pc:cxnChg>
        <pc:cxnChg chg="add del">
          <ac:chgData name="Guest User" userId="a2fecc04892e6b73" providerId="Windows Live" clId="Web-{7539C2D2-9AEA-492E-A366-29543711444E}" dt="2023-12-19T15:47:44.253" v="326"/>
          <ac:cxnSpMkLst>
            <pc:docMk/>
            <pc:sldMk cId="3879059872" sldId="258"/>
            <ac:cxnSpMk id="58" creationId="{65824CF1-E973-7D48-9ECB-68CF79EC0DEF}"/>
          </ac:cxnSpMkLst>
        </pc:cxnChg>
      </pc:sldChg>
      <pc:sldChg chg="addSp delSp modSp new mod setBg addAnim delAnim setClrOvrMap">
        <pc:chgData name="Guest User" userId="a2fecc04892e6b73" providerId="Windows Live" clId="Web-{7539C2D2-9AEA-492E-A366-29543711444E}" dt="2023-12-20T03:16:50.997" v="899"/>
        <pc:sldMkLst>
          <pc:docMk/>
          <pc:sldMk cId="1608851420" sldId="259"/>
        </pc:sldMkLst>
        <pc:spChg chg="mod">
          <ac:chgData name="Guest User" userId="a2fecc04892e6b73" providerId="Windows Live" clId="Web-{7539C2D2-9AEA-492E-A366-29543711444E}" dt="2023-12-19T17:05:11.905" v="791" actId="20577"/>
          <ac:spMkLst>
            <pc:docMk/>
            <pc:sldMk cId="1608851420" sldId="259"/>
            <ac:spMk id="2" creationId="{5CC68F48-4924-B995-2212-11F7EA8FC675}"/>
          </ac:spMkLst>
        </pc:spChg>
        <pc:spChg chg="add del mod">
          <ac:chgData name="Guest User" userId="a2fecc04892e6b73" providerId="Windows Live" clId="Web-{7539C2D2-9AEA-492E-A366-29543711444E}" dt="2023-12-20T03:16:22.808" v="895" actId="14100"/>
          <ac:spMkLst>
            <pc:docMk/>
            <pc:sldMk cId="1608851420" sldId="259"/>
            <ac:spMk id="3" creationId="{11948E05-32C6-7FA7-DC1F-52457E016CA6}"/>
          </ac:spMkLst>
        </pc:spChg>
        <pc:spChg chg="add del mod">
          <ac:chgData name="Guest User" userId="a2fecc04892e6b73" providerId="Windows Live" clId="Web-{7539C2D2-9AEA-492E-A366-29543711444E}" dt="2023-12-20T03:14:32.243" v="878"/>
          <ac:spMkLst>
            <pc:docMk/>
            <pc:sldMk cId="1608851420" sldId="259"/>
            <ac:spMk id="5" creationId="{1BC0EE64-5C8E-D7F4-DFB3-7CD9456AADE8}"/>
          </ac:spMkLst>
        </pc:spChg>
        <pc:spChg chg="add del">
          <ac:chgData name="Guest User" userId="a2fecc04892e6b73" providerId="Windows Live" clId="Web-{7539C2D2-9AEA-492E-A366-29543711444E}" dt="2023-12-19T16:47:06.380" v="509"/>
          <ac:spMkLst>
            <pc:docMk/>
            <pc:sldMk cId="1608851420" sldId="259"/>
            <ac:spMk id="8" creationId="{4EFE82FE-7465-AE46-88DF-34D347E83B84}"/>
          </ac:spMkLst>
        </pc:spChg>
        <pc:spChg chg="add del">
          <ac:chgData name="Guest User" userId="a2fecc04892e6b73" providerId="Windows Live" clId="Web-{7539C2D2-9AEA-492E-A366-29543711444E}" dt="2023-12-20T03:14:41.791" v="880"/>
          <ac:spMkLst>
            <pc:docMk/>
            <pc:sldMk cId="1608851420" sldId="259"/>
            <ac:spMk id="9" creationId="{824E3F98-380E-1148-DAE6-13224624916B}"/>
          </ac:spMkLst>
        </pc:spChg>
        <pc:spChg chg="add mod">
          <ac:chgData name="Guest User" userId="a2fecc04892e6b73" providerId="Windows Live" clId="Web-{7539C2D2-9AEA-492E-A366-29543711444E}" dt="2023-12-20T03:16:17.215" v="894" actId="1076"/>
          <ac:spMkLst>
            <pc:docMk/>
            <pc:sldMk cId="1608851420" sldId="259"/>
            <ac:spMk id="11" creationId="{6FEBF58C-DB71-C468-F7C1-E55F7185018A}"/>
          </ac:spMkLst>
        </pc:spChg>
        <pc:spChg chg="add del">
          <ac:chgData name="Guest User" userId="a2fecc04892e6b73" providerId="Windows Live" clId="Web-{7539C2D2-9AEA-492E-A366-29543711444E}" dt="2023-12-19T16:47:29.896" v="511"/>
          <ac:spMkLst>
            <pc:docMk/>
            <pc:sldMk cId="1608851420" sldId="259"/>
            <ac:spMk id="37" creationId="{4EFE82FE-7465-AE46-88DF-34D347E83B84}"/>
          </ac:spMkLst>
        </pc:spChg>
        <pc:spChg chg="add del">
          <ac:chgData name="Guest User" userId="a2fecc04892e6b73" providerId="Windows Live" clId="Web-{7539C2D2-9AEA-492E-A366-29543711444E}" dt="2023-12-19T16:47:29.896" v="511"/>
          <ac:spMkLst>
            <pc:docMk/>
            <pc:sldMk cId="1608851420" sldId="259"/>
            <ac:spMk id="39" creationId="{2B31B496-E92B-C84B-83E3-6272409ED238}"/>
          </ac:spMkLst>
        </pc:spChg>
        <pc:grpChg chg="add del">
          <ac:chgData name="Guest User" userId="a2fecc04892e6b73" providerId="Windows Live" clId="Web-{7539C2D2-9AEA-492E-A366-29543711444E}" dt="2023-12-19T16:47:29.896" v="511"/>
          <ac:grpSpMkLst>
            <pc:docMk/>
            <pc:sldMk cId="1608851420" sldId="259"/>
            <ac:grpSpMk id="9" creationId="{EB46B8FB-F6A2-5F47-A6CD-A7E17E69270F}"/>
          </ac:grpSpMkLst>
        </pc:grpChg>
        <pc:grpChg chg="add del">
          <ac:chgData name="Guest User" userId="a2fecc04892e6b73" providerId="Windows Live" clId="Web-{7539C2D2-9AEA-492E-A366-29543711444E}" dt="2023-12-19T16:47:06.380" v="509"/>
          <ac:grpSpMkLst>
            <pc:docMk/>
            <pc:sldMk cId="1608851420" sldId="259"/>
            <ac:grpSpMk id="12" creationId="{1714268B-8C50-CA4E-9D9C-553429034296}"/>
          </ac:grpSpMkLst>
        </pc:grpChg>
        <pc:grpChg chg="add del">
          <ac:chgData name="Guest User" userId="a2fecc04892e6b73" providerId="Windows Live" clId="Web-{7539C2D2-9AEA-492E-A366-29543711444E}" dt="2023-12-19T16:47:29.896" v="511"/>
          <ac:grpSpMkLst>
            <pc:docMk/>
            <pc:sldMk cId="1608851420" sldId="259"/>
            <ac:grpSpMk id="41" creationId="{558D799D-6817-AF48-958F-CAC89BB717FB}"/>
          </ac:grpSpMkLst>
        </pc:grpChg>
        <pc:picChg chg="add del mod">
          <ac:chgData name="Guest User" userId="a2fecc04892e6b73" providerId="Windows Live" clId="Web-{7539C2D2-9AEA-492E-A366-29543711444E}" dt="2023-12-19T17:03:45.918" v="779"/>
          <ac:picMkLst>
            <pc:docMk/>
            <pc:sldMk cId="1608851420" sldId="259"/>
            <ac:picMk id="4" creationId="{EA3D1229-D496-83DB-22A7-A1CEFEE22C8D}"/>
          </ac:picMkLst>
        </pc:picChg>
        <pc:picChg chg="add del">
          <ac:chgData name="Guest User" userId="a2fecc04892e6b73" providerId="Windows Live" clId="Web-{7539C2D2-9AEA-492E-A366-29543711444E}" dt="2023-12-19T16:47:29.896" v="511"/>
          <ac:picMkLst>
            <pc:docMk/>
            <pc:sldMk cId="1608851420" sldId="259"/>
            <ac:picMk id="5" creationId="{2861C611-BA05-18F9-60B3-41C677F44E3B}"/>
          </ac:picMkLst>
        </pc:picChg>
        <pc:picChg chg="add mod">
          <ac:chgData name="Guest User" userId="a2fecc04892e6b73" providerId="Windows Live" clId="Web-{7539C2D2-9AEA-492E-A366-29543711444E}" dt="2023-12-19T17:04:39.279" v="785" actId="14100"/>
          <ac:picMkLst>
            <pc:docMk/>
            <pc:sldMk cId="1608851420" sldId="259"/>
            <ac:picMk id="6" creationId="{F632FB13-0DB7-0141-2F9E-9338CEF38BD4}"/>
          </ac:picMkLst>
        </pc:picChg>
        <pc:picChg chg="add mod">
          <ac:chgData name="Guest User" userId="a2fecc04892e6b73" providerId="Windows Live" clId="Web-{7539C2D2-9AEA-492E-A366-29543711444E}" dt="2023-12-19T17:04:14.685" v="783" actId="14100"/>
          <ac:picMkLst>
            <pc:docMk/>
            <pc:sldMk cId="1608851420" sldId="259"/>
            <ac:picMk id="7" creationId="{1AA5AD27-6403-9A94-C340-C5A395722566}"/>
          </ac:picMkLst>
        </pc:picChg>
        <pc:cxnChg chg="add del">
          <ac:chgData name="Guest User" userId="a2fecc04892e6b73" providerId="Windows Live" clId="Web-{7539C2D2-9AEA-492E-A366-29543711444E}" dt="2023-12-19T16:47:06.380" v="509"/>
          <ac:cxnSpMkLst>
            <pc:docMk/>
            <pc:sldMk cId="1608851420" sldId="259"/>
            <ac:cxnSpMk id="10" creationId="{2DDDFCEF-D5C9-BE40-9979-57040F021F96}"/>
          </ac:cxnSpMkLst>
        </pc:cxnChg>
        <pc:cxnChg chg="add del">
          <ac:chgData name="Guest User" userId="a2fecc04892e6b73" providerId="Windows Live" clId="Web-{7539C2D2-9AEA-492E-A366-29543711444E}" dt="2023-12-19T16:47:29.896" v="511"/>
          <ac:cxnSpMkLst>
            <pc:docMk/>
            <pc:sldMk cId="1608851420" sldId="259"/>
            <ac:cxnSpMk id="35" creationId="{D33A3282-0389-C547-8CA6-7F3E7F27B34D}"/>
          </ac:cxnSpMkLst>
        </pc:cxnChg>
      </pc:sldChg>
      <pc:sldChg chg="addSp delSp modSp new mod setBg addAnim modAnim setClrOvrMap">
        <pc:chgData name="Guest User" userId="a2fecc04892e6b73" providerId="Windows Live" clId="Web-{7539C2D2-9AEA-492E-A366-29543711444E}" dt="2023-12-19T17:18:54.455" v="828"/>
        <pc:sldMkLst>
          <pc:docMk/>
          <pc:sldMk cId="172056948" sldId="260"/>
        </pc:sldMkLst>
        <pc:spChg chg="mod">
          <ac:chgData name="Guest User" userId="a2fecc04892e6b73" providerId="Windows Live" clId="Web-{7539C2D2-9AEA-492E-A366-29543711444E}" dt="2023-12-19T17:17:08.780" v="821" actId="1076"/>
          <ac:spMkLst>
            <pc:docMk/>
            <pc:sldMk cId="172056948" sldId="260"/>
            <ac:spMk id="2" creationId="{41B8E584-2720-6B42-275E-812C6A9939AF}"/>
          </ac:spMkLst>
        </pc:spChg>
        <pc:spChg chg="del">
          <ac:chgData name="Guest User" userId="a2fecc04892e6b73" providerId="Windows Live" clId="Web-{7539C2D2-9AEA-492E-A366-29543711444E}" dt="2023-12-19T17:13:36.432" v="797"/>
          <ac:spMkLst>
            <pc:docMk/>
            <pc:sldMk cId="172056948" sldId="260"/>
            <ac:spMk id="3" creationId="{8A168CCA-2751-CC8C-8016-93685CE257E2}"/>
          </ac:spMkLst>
        </pc:spChg>
        <pc:spChg chg="add del">
          <ac:chgData name="Guest User" userId="a2fecc04892e6b73" providerId="Windows Live" clId="Web-{7539C2D2-9AEA-492E-A366-29543711444E}" dt="2023-12-19T17:14:11.870" v="803"/>
          <ac:spMkLst>
            <pc:docMk/>
            <pc:sldMk cId="172056948" sldId="260"/>
            <ac:spMk id="8" creationId="{28A8947C-6137-222E-D92A-2D776556654F}"/>
          </ac:spMkLst>
        </pc:spChg>
        <pc:spChg chg="add del">
          <ac:chgData name="Guest User" userId="a2fecc04892e6b73" providerId="Windows Live" clId="Web-{7539C2D2-9AEA-492E-A366-29543711444E}" dt="2023-12-19T17:14:11.870" v="803"/>
          <ac:spMkLst>
            <pc:docMk/>
            <pc:sldMk cId="172056948" sldId="260"/>
            <ac:spMk id="11" creationId="{4EFE82FE-7465-AE46-88DF-34D347E83B84}"/>
          </ac:spMkLst>
        </pc:spChg>
        <pc:spChg chg="add del">
          <ac:chgData name="Guest User" userId="a2fecc04892e6b73" providerId="Windows Live" clId="Web-{7539C2D2-9AEA-492E-A366-29543711444E}" dt="2023-12-19T17:14:25.683" v="805"/>
          <ac:spMkLst>
            <pc:docMk/>
            <pc:sldMk cId="172056948" sldId="260"/>
            <ac:spMk id="21" creationId="{C7F2E4D6-EF46-1C43-8F3E-3620C3C83F36}"/>
          </ac:spMkLst>
        </pc:spChg>
        <pc:spChg chg="add del">
          <ac:chgData name="Guest User" userId="a2fecc04892e6b73" providerId="Windows Live" clId="Web-{7539C2D2-9AEA-492E-A366-29543711444E}" dt="2023-12-19T17:14:25.683" v="805"/>
          <ac:spMkLst>
            <pc:docMk/>
            <pc:sldMk cId="172056948" sldId="260"/>
            <ac:spMk id="22" creationId="{468A227C-80D0-471F-231D-F71D5187E5F0}"/>
          </ac:spMkLst>
        </pc:spChg>
        <pc:spChg chg="add del">
          <ac:chgData name="Guest User" userId="a2fecc04892e6b73" providerId="Windows Live" clId="Web-{7539C2D2-9AEA-492E-A366-29543711444E}" dt="2023-12-19T17:14:56.074" v="811"/>
          <ac:spMkLst>
            <pc:docMk/>
            <pc:sldMk cId="172056948" sldId="260"/>
            <ac:spMk id="26" creationId="{C7F2E4D6-EF46-1C43-8F3E-3620C3C83F36}"/>
          </ac:spMkLst>
        </pc:spChg>
        <pc:spChg chg="add del mod">
          <ac:chgData name="Guest User" userId="a2fecc04892e6b73" providerId="Windows Live" clId="Web-{7539C2D2-9AEA-492E-A366-29543711444E}" dt="2023-12-19T17:16:53.389" v="819"/>
          <ac:spMkLst>
            <pc:docMk/>
            <pc:sldMk cId="172056948" sldId="260"/>
            <ac:spMk id="29" creationId="{965BFEDC-40F5-43B2-8BAF-466C92749ACA}"/>
          </ac:spMkLst>
        </pc:spChg>
        <pc:spChg chg="add del">
          <ac:chgData name="Guest User" userId="a2fecc04892e6b73" providerId="Windows Live" clId="Web-{7539C2D2-9AEA-492E-A366-29543711444E}" dt="2023-12-19T17:14:56.074" v="810"/>
          <ac:spMkLst>
            <pc:docMk/>
            <pc:sldMk cId="172056948" sldId="260"/>
            <ac:spMk id="35" creationId="{C7F2E4D6-EF46-1C43-8F3E-3620C3C83F36}"/>
          </ac:spMkLst>
        </pc:spChg>
        <pc:spChg chg="add del">
          <ac:chgData name="Guest User" userId="a2fecc04892e6b73" providerId="Windows Live" clId="Web-{7539C2D2-9AEA-492E-A366-29543711444E}" dt="2023-12-19T17:16:53.389" v="819"/>
          <ac:spMkLst>
            <pc:docMk/>
            <pc:sldMk cId="172056948" sldId="260"/>
            <ac:spMk id="47" creationId="{C7F2E4D6-EF46-1C43-8F3E-3620C3C83F36}"/>
          </ac:spMkLst>
        </pc:spChg>
        <pc:spChg chg="add del">
          <ac:chgData name="Guest User" userId="a2fecc04892e6b73" providerId="Windows Live" clId="Web-{7539C2D2-9AEA-492E-A366-29543711444E}" dt="2023-12-19T17:16:42.686" v="814"/>
          <ac:spMkLst>
            <pc:docMk/>
            <pc:sldMk cId="172056948" sldId="260"/>
            <ac:spMk id="55" creationId="{C7F2E4D6-EF46-1C43-8F3E-3620C3C83F36}"/>
          </ac:spMkLst>
        </pc:spChg>
        <pc:spChg chg="add del">
          <ac:chgData name="Guest User" userId="a2fecc04892e6b73" providerId="Windows Live" clId="Web-{7539C2D2-9AEA-492E-A366-29543711444E}" dt="2023-12-19T17:16:46.608" v="816"/>
          <ac:spMkLst>
            <pc:docMk/>
            <pc:sldMk cId="172056948" sldId="260"/>
            <ac:spMk id="65" creationId="{C7F2E4D6-EF46-1C43-8F3E-3620C3C83F36}"/>
          </ac:spMkLst>
        </pc:spChg>
        <pc:spChg chg="add del">
          <ac:chgData name="Guest User" userId="a2fecc04892e6b73" providerId="Windows Live" clId="Web-{7539C2D2-9AEA-492E-A366-29543711444E}" dt="2023-12-19T17:16:53.327" v="818"/>
          <ac:spMkLst>
            <pc:docMk/>
            <pc:sldMk cId="172056948" sldId="260"/>
            <ac:spMk id="83" creationId="{4EFE82FE-7465-AE46-88DF-34D347E83B84}"/>
          </ac:spMkLst>
        </pc:spChg>
        <pc:spChg chg="add del">
          <ac:chgData name="Guest User" userId="a2fecc04892e6b73" providerId="Windows Live" clId="Web-{7539C2D2-9AEA-492E-A366-29543711444E}" dt="2023-12-19T17:16:53.327" v="818"/>
          <ac:spMkLst>
            <pc:docMk/>
            <pc:sldMk cId="172056948" sldId="260"/>
            <ac:spMk id="85" creationId="{B4F75AE3-A3AC-DE4C-98FE-EC9DC3BF8DA5}"/>
          </ac:spMkLst>
        </pc:spChg>
        <pc:spChg chg="add">
          <ac:chgData name="Guest User" userId="a2fecc04892e6b73" providerId="Windows Live" clId="Web-{7539C2D2-9AEA-492E-A366-29543711444E}" dt="2023-12-19T17:16:53.389" v="819"/>
          <ac:spMkLst>
            <pc:docMk/>
            <pc:sldMk cId="172056948" sldId="260"/>
            <ac:spMk id="101" creationId="{C7F2E4D6-EF46-1C43-8F3E-3620C3C83F36}"/>
          </ac:spMkLst>
        </pc:spChg>
        <pc:spChg chg="add del">
          <ac:chgData name="Guest User" userId="a2fecc04892e6b73" providerId="Windows Live" clId="Web-{7539C2D2-9AEA-492E-A366-29543711444E}" dt="2023-12-19T17:16:58.280" v="820"/>
          <ac:spMkLst>
            <pc:docMk/>
            <pc:sldMk cId="172056948" sldId="260"/>
            <ac:spMk id="103" creationId="{965BFEDC-40F5-43B2-8BAF-466C92749ACA}"/>
          </ac:spMkLst>
        </pc:spChg>
        <pc:grpChg chg="add del">
          <ac:chgData name="Guest User" userId="a2fecc04892e6b73" providerId="Windows Live" clId="Web-{7539C2D2-9AEA-492E-A366-29543711444E}" dt="2023-12-19T17:14:11.870" v="803"/>
          <ac:grpSpMkLst>
            <pc:docMk/>
            <pc:sldMk cId="172056948" sldId="260"/>
            <ac:grpSpMk id="13" creationId="{1B5E71B3-7269-894E-A00B-31D341365FC9}"/>
          </ac:grpSpMkLst>
        </pc:grpChg>
        <pc:grpChg chg="add del">
          <ac:chgData name="Guest User" userId="a2fecc04892e6b73" providerId="Windows Live" clId="Web-{7539C2D2-9AEA-492E-A366-29543711444E}" dt="2023-12-19T17:14:25.683" v="805"/>
          <ac:grpSpMkLst>
            <pc:docMk/>
            <pc:sldMk cId="172056948" sldId="260"/>
            <ac:grpSpMk id="15" creationId="{0D40C408-1C95-CC45-87A7-61CE8B1F9362}"/>
          </ac:grpSpMkLst>
        </pc:grpChg>
        <pc:grpChg chg="add del">
          <ac:chgData name="Guest User" userId="a2fecc04892e6b73" providerId="Windows Live" clId="Web-{7539C2D2-9AEA-492E-A366-29543711444E}" dt="2023-12-19T17:14:56.074" v="811"/>
          <ac:grpSpMkLst>
            <pc:docMk/>
            <pc:sldMk cId="172056948" sldId="260"/>
            <ac:grpSpMk id="27" creationId="{D77D276D-CA9B-9446-A765-86D888D1FA18}"/>
          </ac:grpSpMkLst>
        </pc:grpChg>
        <pc:grpChg chg="add del">
          <ac:chgData name="Guest User" userId="a2fecc04892e6b73" providerId="Windows Live" clId="Web-{7539C2D2-9AEA-492E-A366-29543711444E}" dt="2023-12-19T17:14:56.074" v="810"/>
          <ac:grpSpMkLst>
            <pc:docMk/>
            <pc:sldMk cId="172056948" sldId="260"/>
            <ac:grpSpMk id="37" creationId="{05ADD15B-C747-D340-BF8A-A1DD2A6A9324}"/>
          </ac:grpSpMkLst>
        </pc:grpChg>
        <pc:grpChg chg="add del">
          <ac:chgData name="Guest User" userId="a2fecc04892e6b73" providerId="Windows Live" clId="Web-{7539C2D2-9AEA-492E-A366-29543711444E}" dt="2023-12-19T17:16:53.389" v="819"/>
          <ac:grpSpMkLst>
            <pc:docMk/>
            <pc:sldMk cId="172056948" sldId="260"/>
            <ac:grpSpMk id="39" creationId="{3FCE1FB7-7E83-C242-A5AD-4646FBE1C99B}"/>
          </ac:grpSpMkLst>
        </pc:grpChg>
        <pc:grpChg chg="add del">
          <ac:chgData name="Guest User" userId="a2fecc04892e6b73" providerId="Windows Live" clId="Web-{7539C2D2-9AEA-492E-A366-29543711444E}" dt="2023-12-19T17:16:42.686" v="814"/>
          <ac:grpSpMkLst>
            <pc:docMk/>
            <pc:sldMk cId="172056948" sldId="260"/>
            <ac:grpSpMk id="57" creationId="{7A00BDF4-7643-A942-A588-F24E4E09AADE}"/>
          </ac:grpSpMkLst>
        </pc:grpChg>
        <pc:grpChg chg="add del">
          <ac:chgData name="Guest User" userId="a2fecc04892e6b73" providerId="Windows Live" clId="Web-{7539C2D2-9AEA-492E-A366-29543711444E}" dt="2023-12-19T17:16:46.608" v="816"/>
          <ac:grpSpMkLst>
            <pc:docMk/>
            <pc:sldMk cId="172056948" sldId="260"/>
            <ac:grpSpMk id="66" creationId="{70EBDB1D-17AA-8140-B216-35CBA8C9E411}"/>
          </ac:grpSpMkLst>
        </pc:grpChg>
        <pc:grpChg chg="add del">
          <ac:chgData name="Guest User" userId="a2fecc04892e6b73" providerId="Windows Live" clId="Web-{7539C2D2-9AEA-492E-A366-29543711444E}" dt="2023-12-19T17:16:53.327" v="818"/>
          <ac:grpSpMkLst>
            <pc:docMk/>
            <pc:sldMk cId="172056948" sldId="260"/>
            <ac:grpSpMk id="80" creationId="{EB46B8FB-F6A2-5F47-A6CD-A7E17E69270F}"/>
          </ac:grpSpMkLst>
        </pc:grpChg>
        <pc:grpChg chg="add del">
          <ac:chgData name="Guest User" userId="a2fecc04892e6b73" providerId="Windows Live" clId="Web-{7539C2D2-9AEA-492E-A366-29543711444E}" dt="2023-12-19T17:16:53.327" v="818"/>
          <ac:grpSpMkLst>
            <pc:docMk/>
            <pc:sldMk cId="172056948" sldId="260"/>
            <ac:grpSpMk id="87" creationId="{44406D7A-DB1A-D940-8AD1-93FAF9DD7199}"/>
          </ac:grpSpMkLst>
        </pc:grpChg>
        <pc:grpChg chg="add">
          <ac:chgData name="Guest User" userId="a2fecc04892e6b73" providerId="Windows Live" clId="Web-{7539C2D2-9AEA-492E-A366-29543711444E}" dt="2023-12-19T17:16:53.389" v="819"/>
          <ac:grpSpMkLst>
            <pc:docMk/>
            <pc:sldMk cId="172056948" sldId="260"/>
            <ac:grpSpMk id="102" creationId="{7A00BDF4-7643-A942-A588-F24E4E09AADE}"/>
          </ac:grpSpMkLst>
        </pc:grpChg>
        <pc:picChg chg="add del mod ord">
          <ac:chgData name="Guest User" userId="a2fecc04892e6b73" providerId="Windows Live" clId="Web-{7539C2D2-9AEA-492E-A366-29543711444E}" dt="2023-12-19T17:15:15.356" v="812"/>
          <ac:picMkLst>
            <pc:docMk/>
            <pc:sldMk cId="172056948" sldId="260"/>
            <ac:picMk id="4" creationId="{4A52D3E8-7588-73C2-68F3-7DFC6BBFB08E}"/>
          </ac:picMkLst>
        </pc:picChg>
        <pc:picChg chg="add mod ord">
          <ac:chgData name="Guest User" userId="a2fecc04892e6b73" providerId="Windows Live" clId="Web-{7539C2D2-9AEA-492E-A366-29543711444E}" dt="2023-12-19T17:17:19.796" v="823" actId="14100"/>
          <ac:picMkLst>
            <pc:docMk/>
            <pc:sldMk cId="172056948" sldId="260"/>
            <ac:picMk id="5" creationId="{E848472E-52D5-7C84-79FB-6E7057C0A640}"/>
          </ac:picMkLst>
        </pc:picChg>
        <pc:picChg chg="add del">
          <ac:chgData name="Guest User" userId="a2fecc04892e6b73" providerId="Windows Live" clId="Web-{7539C2D2-9AEA-492E-A366-29543711444E}" dt="2023-12-19T17:16:42.686" v="814"/>
          <ac:picMkLst>
            <pc:docMk/>
            <pc:sldMk cId="172056948" sldId="260"/>
            <ac:picMk id="51" creationId="{60655634-E027-7F80-772C-EC46527A8307}"/>
          </ac:picMkLst>
        </pc:picChg>
        <pc:picChg chg="add del">
          <ac:chgData name="Guest User" userId="a2fecc04892e6b73" providerId="Windows Live" clId="Web-{7539C2D2-9AEA-492E-A366-29543711444E}" dt="2023-12-19T17:16:46.608" v="816"/>
          <ac:picMkLst>
            <pc:docMk/>
            <pc:sldMk cId="172056948" sldId="260"/>
            <ac:picMk id="67" creationId="{3E027173-9875-1A98-6F2C-C6A4DAADAA2A}"/>
          </ac:picMkLst>
        </pc:picChg>
        <pc:picChg chg="add del">
          <ac:chgData name="Guest User" userId="a2fecc04892e6b73" providerId="Windows Live" clId="Web-{7539C2D2-9AEA-492E-A366-29543711444E}" dt="2023-12-19T17:16:53.327" v="818"/>
          <ac:picMkLst>
            <pc:docMk/>
            <pc:sldMk cId="172056948" sldId="260"/>
            <ac:picMk id="99" creationId="{766DCF38-C4A3-09D0-3ADB-9E3325C96C56}"/>
          </ac:picMkLst>
        </pc:picChg>
        <pc:picChg chg="add">
          <ac:chgData name="Guest User" userId="a2fecc04892e6b73" providerId="Windows Live" clId="Web-{7539C2D2-9AEA-492E-A366-29543711444E}" dt="2023-12-19T17:16:53.389" v="819"/>
          <ac:picMkLst>
            <pc:docMk/>
            <pc:sldMk cId="172056948" sldId="260"/>
            <ac:picMk id="104" creationId="{60655634-E027-7F80-772C-EC46527A8307}"/>
          </ac:picMkLst>
        </pc:picChg>
        <pc:cxnChg chg="add del">
          <ac:chgData name="Guest User" userId="a2fecc04892e6b73" providerId="Windows Live" clId="Web-{7539C2D2-9AEA-492E-A366-29543711444E}" dt="2023-12-19T17:14:11.870" v="803"/>
          <ac:cxnSpMkLst>
            <pc:docMk/>
            <pc:sldMk cId="172056948" sldId="260"/>
            <ac:cxnSpMk id="19" creationId="{A0A01F17-907D-3541-BBAF-A33828880DCE}"/>
          </ac:cxnSpMkLst>
        </pc:cxnChg>
        <pc:cxnChg chg="add del">
          <ac:chgData name="Guest User" userId="a2fecc04892e6b73" providerId="Windows Live" clId="Web-{7539C2D2-9AEA-492E-A366-29543711444E}" dt="2023-12-19T17:14:25.683" v="805"/>
          <ac:cxnSpMkLst>
            <pc:docMk/>
            <pc:sldMk cId="172056948" sldId="260"/>
            <ac:cxnSpMk id="23" creationId="{BF3CF3DF-4809-5B42-9F22-981391379297}"/>
          </ac:cxnSpMkLst>
        </pc:cxnChg>
        <pc:cxnChg chg="add del">
          <ac:chgData name="Guest User" userId="a2fecc04892e6b73" providerId="Windows Live" clId="Web-{7539C2D2-9AEA-492E-A366-29543711444E}" dt="2023-12-19T17:14:56.074" v="811"/>
          <ac:cxnSpMkLst>
            <pc:docMk/>
            <pc:sldMk cId="172056948" sldId="260"/>
            <ac:cxnSpMk id="30" creationId="{BF3CF3DF-4809-5B42-9F22-981391379297}"/>
          </ac:cxnSpMkLst>
        </pc:cxnChg>
        <pc:cxnChg chg="add del">
          <ac:chgData name="Guest User" userId="a2fecc04892e6b73" providerId="Windows Live" clId="Web-{7539C2D2-9AEA-492E-A366-29543711444E}" dt="2023-12-19T17:14:56.074" v="810"/>
          <ac:cxnSpMkLst>
            <pc:docMk/>
            <pc:sldMk cId="172056948" sldId="260"/>
            <ac:cxnSpMk id="43" creationId="{1FE039F1-6D47-C642-B506-452A83B0AB11}"/>
          </ac:cxnSpMkLst>
        </pc:cxnChg>
        <pc:cxnChg chg="add del">
          <ac:chgData name="Guest User" userId="a2fecc04892e6b73" providerId="Windows Live" clId="Web-{7539C2D2-9AEA-492E-A366-29543711444E}" dt="2023-12-19T17:16:53.389" v="819"/>
          <ac:cxnSpMkLst>
            <pc:docMk/>
            <pc:sldMk cId="172056948" sldId="260"/>
            <ac:cxnSpMk id="48" creationId="{BF3CF3DF-4809-5B42-9F22-981391379297}"/>
          </ac:cxnSpMkLst>
        </pc:cxnChg>
        <pc:cxnChg chg="add del">
          <ac:chgData name="Guest User" userId="a2fecc04892e6b73" providerId="Windows Live" clId="Web-{7539C2D2-9AEA-492E-A366-29543711444E}" dt="2023-12-19T17:16:42.686" v="814"/>
          <ac:cxnSpMkLst>
            <pc:docMk/>
            <pc:sldMk cId="172056948" sldId="260"/>
            <ac:cxnSpMk id="63" creationId="{BF3CF3DF-4809-5B42-9F22-981391379297}"/>
          </ac:cxnSpMkLst>
        </pc:cxnChg>
        <pc:cxnChg chg="add del">
          <ac:chgData name="Guest User" userId="a2fecc04892e6b73" providerId="Windows Live" clId="Web-{7539C2D2-9AEA-492E-A366-29543711444E}" dt="2023-12-19T17:16:46.608" v="816"/>
          <ac:cxnSpMkLst>
            <pc:docMk/>
            <pc:sldMk cId="172056948" sldId="260"/>
            <ac:cxnSpMk id="68" creationId="{BF3CF3DF-4809-5B42-9F22-981391379297}"/>
          </ac:cxnSpMkLst>
        </pc:cxnChg>
        <pc:cxnChg chg="add del">
          <ac:chgData name="Guest User" userId="a2fecc04892e6b73" providerId="Windows Live" clId="Web-{7539C2D2-9AEA-492E-A366-29543711444E}" dt="2023-12-19T17:16:53.327" v="818"/>
          <ac:cxnSpMkLst>
            <pc:docMk/>
            <pc:sldMk cId="172056948" sldId="260"/>
            <ac:cxnSpMk id="81" creationId="{D33A3282-0389-C547-8CA6-7F3E7F27B34D}"/>
          </ac:cxnSpMkLst>
        </pc:cxnChg>
        <pc:cxnChg chg="add del">
          <ac:chgData name="Guest User" userId="a2fecc04892e6b73" providerId="Windows Live" clId="Web-{7539C2D2-9AEA-492E-A366-29543711444E}" dt="2023-12-19T17:16:53.327" v="818"/>
          <ac:cxnSpMkLst>
            <pc:docMk/>
            <pc:sldMk cId="172056948" sldId="260"/>
            <ac:cxnSpMk id="96" creationId="{41C79BB7-CCAB-2243-9830-5569626C4D01}"/>
          </ac:cxnSpMkLst>
        </pc:cxnChg>
        <pc:cxnChg chg="add">
          <ac:chgData name="Guest User" userId="a2fecc04892e6b73" providerId="Windows Live" clId="Web-{7539C2D2-9AEA-492E-A366-29543711444E}" dt="2023-12-19T17:16:53.389" v="819"/>
          <ac:cxnSpMkLst>
            <pc:docMk/>
            <pc:sldMk cId="172056948" sldId="260"/>
            <ac:cxnSpMk id="105" creationId="{BF3CF3DF-4809-5B42-9F22-981391379297}"/>
          </ac:cxnSpMkLst>
        </pc:cxnChg>
      </pc:sldChg>
      <pc:sldMasterChg chg="add del addSldLayout delSldLayout">
        <pc:chgData name="Guest User" userId="a2fecc04892e6b73" providerId="Windows Live" clId="Web-{7539C2D2-9AEA-492E-A366-29543711444E}" dt="2023-12-19T15:05:01.643" v="10"/>
        <pc:sldMasterMkLst>
          <pc:docMk/>
          <pc:sldMasterMk cId="22260368" sldId="2147483685"/>
        </pc:sldMasterMkLst>
        <pc:sldLayoutChg chg="add del">
          <pc:chgData name="Guest User" userId="a2fecc04892e6b73" providerId="Windows Live" clId="Web-{7539C2D2-9AEA-492E-A366-29543711444E}" dt="2023-12-19T15:05:01.643" v="10"/>
          <pc:sldLayoutMkLst>
            <pc:docMk/>
            <pc:sldMasterMk cId="22260368" sldId="2147483685"/>
            <pc:sldLayoutMk cId="1613518034" sldId="2147483674"/>
          </pc:sldLayoutMkLst>
        </pc:sldLayoutChg>
        <pc:sldLayoutChg chg="add del">
          <pc:chgData name="Guest User" userId="a2fecc04892e6b73" providerId="Windows Live" clId="Web-{7539C2D2-9AEA-492E-A366-29543711444E}" dt="2023-12-19T15:05:01.643" v="10"/>
          <pc:sldLayoutMkLst>
            <pc:docMk/>
            <pc:sldMasterMk cId="22260368" sldId="2147483685"/>
            <pc:sldLayoutMk cId="3374555448" sldId="2147483675"/>
          </pc:sldLayoutMkLst>
        </pc:sldLayoutChg>
        <pc:sldLayoutChg chg="add del">
          <pc:chgData name="Guest User" userId="a2fecc04892e6b73" providerId="Windows Live" clId="Web-{7539C2D2-9AEA-492E-A366-29543711444E}" dt="2023-12-19T15:05:01.643" v="10"/>
          <pc:sldLayoutMkLst>
            <pc:docMk/>
            <pc:sldMasterMk cId="22260368" sldId="2147483685"/>
            <pc:sldLayoutMk cId="840084920" sldId="2147483676"/>
          </pc:sldLayoutMkLst>
        </pc:sldLayoutChg>
        <pc:sldLayoutChg chg="add del">
          <pc:chgData name="Guest User" userId="a2fecc04892e6b73" providerId="Windows Live" clId="Web-{7539C2D2-9AEA-492E-A366-29543711444E}" dt="2023-12-19T15:05:01.643" v="10"/>
          <pc:sldLayoutMkLst>
            <pc:docMk/>
            <pc:sldMasterMk cId="22260368" sldId="2147483685"/>
            <pc:sldLayoutMk cId="716532153" sldId="2147483677"/>
          </pc:sldLayoutMkLst>
        </pc:sldLayoutChg>
        <pc:sldLayoutChg chg="add del">
          <pc:chgData name="Guest User" userId="a2fecc04892e6b73" providerId="Windows Live" clId="Web-{7539C2D2-9AEA-492E-A366-29543711444E}" dt="2023-12-19T15:05:01.643" v="10"/>
          <pc:sldLayoutMkLst>
            <pc:docMk/>
            <pc:sldMasterMk cId="22260368" sldId="2147483685"/>
            <pc:sldLayoutMk cId="4098160516" sldId="2147483678"/>
          </pc:sldLayoutMkLst>
        </pc:sldLayoutChg>
        <pc:sldLayoutChg chg="add del">
          <pc:chgData name="Guest User" userId="a2fecc04892e6b73" providerId="Windows Live" clId="Web-{7539C2D2-9AEA-492E-A366-29543711444E}" dt="2023-12-19T15:05:01.643" v="10"/>
          <pc:sldLayoutMkLst>
            <pc:docMk/>
            <pc:sldMasterMk cId="22260368" sldId="2147483685"/>
            <pc:sldLayoutMk cId="2389287562" sldId="2147483679"/>
          </pc:sldLayoutMkLst>
        </pc:sldLayoutChg>
        <pc:sldLayoutChg chg="add del">
          <pc:chgData name="Guest User" userId="a2fecc04892e6b73" providerId="Windows Live" clId="Web-{7539C2D2-9AEA-492E-A366-29543711444E}" dt="2023-12-19T15:05:01.643" v="10"/>
          <pc:sldLayoutMkLst>
            <pc:docMk/>
            <pc:sldMasterMk cId="22260368" sldId="2147483685"/>
            <pc:sldLayoutMk cId="206926963" sldId="2147483680"/>
          </pc:sldLayoutMkLst>
        </pc:sldLayoutChg>
        <pc:sldLayoutChg chg="add del">
          <pc:chgData name="Guest User" userId="a2fecc04892e6b73" providerId="Windows Live" clId="Web-{7539C2D2-9AEA-492E-A366-29543711444E}" dt="2023-12-19T15:05:01.643" v="10"/>
          <pc:sldLayoutMkLst>
            <pc:docMk/>
            <pc:sldMasterMk cId="22260368" sldId="2147483685"/>
            <pc:sldLayoutMk cId="2127157101" sldId="2147483681"/>
          </pc:sldLayoutMkLst>
        </pc:sldLayoutChg>
        <pc:sldLayoutChg chg="add del">
          <pc:chgData name="Guest User" userId="a2fecc04892e6b73" providerId="Windows Live" clId="Web-{7539C2D2-9AEA-492E-A366-29543711444E}" dt="2023-12-19T15:05:01.643" v="10"/>
          <pc:sldLayoutMkLst>
            <pc:docMk/>
            <pc:sldMasterMk cId="22260368" sldId="2147483685"/>
            <pc:sldLayoutMk cId="3922351449" sldId="2147483682"/>
          </pc:sldLayoutMkLst>
        </pc:sldLayoutChg>
        <pc:sldLayoutChg chg="add del">
          <pc:chgData name="Guest User" userId="a2fecc04892e6b73" providerId="Windows Live" clId="Web-{7539C2D2-9AEA-492E-A366-29543711444E}" dt="2023-12-19T15:05:01.643" v="10"/>
          <pc:sldLayoutMkLst>
            <pc:docMk/>
            <pc:sldMasterMk cId="22260368" sldId="2147483685"/>
            <pc:sldLayoutMk cId="1757593375" sldId="2147483683"/>
          </pc:sldLayoutMkLst>
        </pc:sldLayoutChg>
        <pc:sldLayoutChg chg="add del">
          <pc:chgData name="Guest User" userId="a2fecc04892e6b73" providerId="Windows Live" clId="Web-{7539C2D2-9AEA-492E-A366-29543711444E}" dt="2023-12-19T15:05:01.643" v="10"/>
          <pc:sldLayoutMkLst>
            <pc:docMk/>
            <pc:sldMasterMk cId="22260368" sldId="2147483685"/>
            <pc:sldLayoutMk cId="102544625" sldId="2147483684"/>
          </pc:sldLayoutMkLst>
        </pc:sldLayoutChg>
      </pc:sldMasterChg>
      <pc:sldMasterChg chg="add del addSldLayout delSldLayout">
        <pc:chgData name="Guest User" userId="a2fecc04892e6b73" providerId="Windows Live" clId="Web-{7539C2D2-9AEA-492E-A366-29543711444E}" dt="2023-12-19T15:04:09.282" v="5"/>
        <pc:sldMasterMkLst>
          <pc:docMk/>
          <pc:sldMasterMk cId="2208281677" sldId="2147483686"/>
        </pc:sldMasterMkLst>
        <pc:sldLayoutChg chg="add del">
          <pc:chgData name="Guest User" userId="a2fecc04892e6b73" providerId="Windows Live" clId="Web-{7539C2D2-9AEA-492E-A366-29543711444E}" dt="2023-12-19T15:04:09.282" v="5"/>
          <pc:sldLayoutMkLst>
            <pc:docMk/>
            <pc:sldMasterMk cId="2208281677" sldId="2147483686"/>
            <pc:sldLayoutMk cId="102030379" sldId="2147483687"/>
          </pc:sldLayoutMkLst>
        </pc:sldLayoutChg>
        <pc:sldLayoutChg chg="add del">
          <pc:chgData name="Guest User" userId="a2fecc04892e6b73" providerId="Windows Live" clId="Web-{7539C2D2-9AEA-492E-A366-29543711444E}" dt="2023-12-19T15:04:09.282" v="5"/>
          <pc:sldLayoutMkLst>
            <pc:docMk/>
            <pc:sldMasterMk cId="2208281677" sldId="2147483686"/>
            <pc:sldLayoutMk cId="3914172185" sldId="2147483688"/>
          </pc:sldLayoutMkLst>
        </pc:sldLayoutChg>
        <pc:sldLayoutChg chg="add del">
          <pc:chgData name="Guest User" userId="a2fecc04892e6b73" providerId="Windows Live" clId="Web-{7539C2D2-9AEA-492E-A366-29543711444E}" dt="2023-12-19T15:04:09.282" v="5"/>
          <pc:sldLayoutMkLst>
            <pc:docMk/>
            <pc:sldMasterMk cId="2208281677" sldId="2147483686"/>
            <pc:sldLayoutMk cId="3756250179" sldId="2147483689"/>
          </pc:sldLayoutMkLst>
        </pc:sldLayoutChg>
        <pc:sldLayoutChg chg="add del">
          <pc:chgData name="Guest User" userId="a2fecc04892e6b73" providerId="Windows Live" clId="Web-{7539C2D2-9AEA-492E-A366-29543711444E}" dt="2023-12-19T15:04:09.282" v="5"/>
          <pc:sldLayoutMkLst>
            <pc:docMk/>
            <pc:sldMasterMk cId="2208281677" sldId="2147483686"/>
            <pc:sldLayoutMk cId="2986001032" sldId="2147483690"/>
          </pc:sldLayoutMkLst>
        </pc:sldLayoutChg>
        <pc:sldLayoutChg chg="add del">
          <pc:chgData name="Guest User" userId="a2fecc04892e6b73" providerId="Windows Live" clId="Web-{7539C2D2-9AEA-492E-A366-29543711444E}" dt="2023-12-19T15:04:09.282" v="5"/>
          <pc:sldLayoutMkLst>
            <pc:docMk/>
            <pc:sldMasterMk cId="2208281677" sldId="2147483686"/>
            <pc:sldLayoutMk cId="3231982727" sldId="2147483691"/>
          </pc:sldLayoutMkLst>
        </pc:sldLayoutChg>
        <pc:sldLayoutChg chg="add del">
          <pc:chgData name="Guest User" userId="a2fecc04892e6b73" providerId="Windows Live" clId="Web-{7539C2D2-9AEA-492E-A366-29543711444E}" dt="2023-12-19T15:04:09.282" v="5"/>
          <pc:sldLayoutMkLst>
            <pc:docMk/>
            <pc:sldMasterMk cId="2208281677" sldId="2147483686"/>
            <pc:sldLayoutMk cId="357523299" sldId="2147483692"/>
          </pc:sldLayoutMkLst>
        </pc:sldLayoutChg>
        <pc:sldLayoutChg chg="add del">
          <pc:chgData name="Guest User" userId="a2fecc04892e6b73" providerId="Windows Live" clId="Web-{7539C2D2-9AEA-492E-A366-29543711444E}" dt="2023-12-19T15:04:09.282" v="5"/>
          <pc:sldLayoutMkLst>
            <pc:docMk/>
            <pc:sldMasterMk cId="2208281677" sldId="2147483686"/>
            <pc:sldLayoutMk cId="3402000597" sldId="2147483693"/>
          </pc:sldLayoutMkLst>
        </pc:sldLayoutChg>
        <pc:sldLayoutChg chg="add del">
          <pc:chgData name="Guest User" userId="a2fecc04892e6b73" providerId="Windows Live" clId="Web-{7539C2D2-9AEA-492E-A366-29543711444E}" dt="2023-12-19T15:04:09.282" v="5"/>
          <pc:sldLayoutMkLst>
            <pc:docMk/>
            <pc:sldMasterMk cId="2208281677" sldId="2147483686"/>
            <pc:sldLayoutMk cId="4183864776" sldId="2147483694"/>
          </pc:sldLayoutMkLst>
        </pc:sldLayoutChg>
        <pc:sldLayoutChg chg="add del">
          <pc:chgData name="Guest User" userId="a2fecc04892e6b73" providerId="Windows Live" clId="Web-{7539C2D2-9AEA-492E-A366-29543711444E}" dt="2023-12-19T15:04:09.282" v="5"/>
          <pc:sldLayoutMkLst>
            <pc:docMk/>
            <pc:sldMasterMk cId="2208281677" sldId="2147483686"/>
            <pc:sldLayoutMk cId="2492836225" sldId="2147483695"/>
          </pc:sldLayoutMkLst>
        </pc:sldLayoutChg>
        <pc:sldLayoutChg chg="add del">
          <pc:chgData name="Guest User" userId="a2fecc04892e6b73" providerId="Windows Live" clId="Web-{7539C2D2-9AEA-492E-A366-29543711444E}" dt="2023-12-19T15:04:09.282" v="5"/>
          <pc:sldLayoutMkLst>
            <pc:docMk/>
            <pc:sldMasterMk cId="2208281677" sldId="2147483686"/>
            <pc:sldLayoutMk cId="1303449956" sldId="2147483696"/>
          </pc:sldLayoutMkLst>
        </pc:sldLayoutChg>
        <pc:sldLayoutChg chg="add del">
          <pc:chgData name="Guest User" userId="a2fecc04892e6b73" providerId="Windows Live" clId="Web-{7539C2D2-9AEA-492E-A366-29543711444E}" dt="2023-12-19T15:04:09.282" v="5"/>
          <pc:sldLayoutMkLst>
            <pc:docMk/>
            <pc:sldMasterMk cId="2208281677" sldId="2147483686"/>
            <pc:sldLayoutMk cId="1864673658" sldId="2147483697"/>
          </pc:sldLayoutMkLst>
        </pc:sldLayoutChg>
      </pc:sldMasterChg>
      <pc:sldMasterChg chg="add del addSldLayout delSldLayout">
        <pc:chgData name="Guest User" userId="a2fecc04892e6b73" providerId="Windows Live" clId="Web-{7539C2D2-9AEA-492E-A366-29543711444E}" dt="2023-12-19T15:03:52.234" v="3"/>
        <pc:sldMasterMkLst>
          <pc:docMk/>
          <pc:sldMasterMk cId="4001837991" sldId="2147483709"/>
        </pc:sldMasterMkLst>
        <pc:sldLayoutChg chg="add del">
          <pc:chgData name="Guest User" userId="a2fecc04892e6b73" providerId="Windows Live" clId="Web-{7539C2D2-9AEA-492E-A366-29543711444E}" dt="2023-12-19T15:03:52.234" v="3"/>
          <pc:sldLayoutMkLst>
            <pc:docMk/>
            <pc:sldMasterMk cId="4001837991" sldId="2147483709"/>
            <pc:sldLayoutMk cId="3859352815" sldId="2147483698"/>
          </pc:sldLayoutMkLst>
        </pc:sldLayoutChg>
        <pc:sldLayoutChg chg="add del">
          <pc:chgData name="Guest User" userId="a2fecc04892e6b73" providerId="Windows Live" clId="Web-{7539C2D2-9AEA-492E-A366-29543711444E}" dt="2023-12-19T15:03:52.234" v="3"/>
          <pc:sldLayoutMkLst>
            <pc:docMk/>
            <pc:sldMasterMk cId="4001837991" sldId="2147483709"/>
            <pc:sldLayoutMk cId="3531783042" sldId="2147483699"/>
          </pc:sldLayoutMkLst>
        </pc:sldLayoutChg>
        <pc:sldLayoutChg chg="add del">
          <pc:chgData name="Guest User" userId="a2fecc04892e6b73" providerId="Windows Live" clId="Web-{7539C2D2-9AEA-492E-A366-29543711444E}" dt="2023-12-19T15:03:52.234" v="3"/>
          <pc:sldLayoutMkLst>
            <pc:docMk/>
            <pc:sldMasterMk cId="4001837991" sldId="2147483709"/>
            <pc:sldLayoutMk cId="619512313" sldId="2147483700"/>
          </pc:sldLayoutMkLst>
        </pc:sldLayoutChg>
        <pc:sldLayoutChg chg="add del">
          <pc:chgData name="Guest User" userId="a2fecc04892e6b73" providerId="Windows Live" clId="Web-{7539C2D2-9AEA-492E-A366-29543711444E}" dt="2023-12-19T15:03:52.234" v="3"/>
          <pc:sldLayoutMkLst>
            <pc:docMk/>
            <pc:sldMasterMk cId="4001837991" sldId="2147483709"/>
            <pc:sldLayoutMk cId="3577286749" sldId="2147483701"/>
          </pc:sldLayoutMkLst>
        </pc:sldLayoutChg>
        <pc:sldLayoutChg chg="add del">
          <pc:chgData name="Guest User" userId="a2fecc04892e6b73" providerId="Windows Live" clId="Web-{7539C2D2-9AEA-492E-A366-29543711444E}" dt="2023-12-19T15:03:52.234" v="3"/>
          <pc:sldLayoutMkLst>
            <pc:docMk/>
            <pc:sldMasterMk cId="4001837991" sldId="2147483709"/>
            <pc:sldLayoutMk cId="2397042255" sldId="2147483702"/>
          </pc:sldLayoutMkLst>
        </pc:sldLayoutChg>
        <pc:sldLayoutChg chg="add del">
          <pc:chgData name="Guest User" userId="a2fecc04892e6b73" providerId="Windows Live" clId="Web-{7539C2D2-9AEA-492E-A366-29543711444E}" dt="2023-12-19T15:03:52.234" v="3"/>
          <pc:sldLayoutMkLst>
            <pc:docMk/>
            <pc:sldMasterMk cId="4001837991" sldId="2147483709"/>
            <pc:sldLayoutMk cId="2506217702" sldId="2147483703"/>
          </pc:sldLayoutMkLst>
        </pc:sldLayoutChg>
        <pc:sldLayoutChg chg="add del">
          <pc:chgData name="Guest User" userId="a2fecc04892e6b73" providerId="Windows Live" clId="Web-{7539C2D2-9AEA-492E-A366-29543711444E}" dt="2023-12-19T15:03:52.234" v="3"/>
          <pc:sldLayoutMkLst>
            <pc:docMk/>
            <pc:sldMasterMk cId="4001837991" sldId="2147483709"/>
            <pc:sldLayoutMk cId="2750695799" sldId="2147483704"/>
          </pc:sldLayoutMkLst>
        </pc:sldLayoutChg>
        <pc:sldLayoutChg chg="add del">
          <pc:chgData name="Guest User" userId="a2fecc04892e6b73" providerId="Windows Live" clId="Web-{7539C2D2-9AEA-492E-A366-29543711444E}" dt="2023-12-19T15:03:52.234" v="3"/>
          <pc:sldLayoutMkLst>
            <pc:docMk/>
            <pc:sldMasterMk cId="4001837991" sldId="2147483709"/>
            <pc:sldLayoutMk cId="217519843" sldId="2147483705"/>
          </pc:sldLayoutMkLst>
        </pc:sldLayoutChg>
        <pc:sldLayoutChg chg="add del">
          <pc:chgData name="Guest User" userId="a2fecc04892e6b73" providerId="Windows Live" clId="Web-{7539C2D2-9AEA-492E-A366-29543711444E}" dt="2023-12-19T15:03:52.234" v="3"/>
          <pc:sldLayoutMkLst>
            <pc:docMk/>
            <pc:sldMasterMk cId="4001837991" sldId="2147483709"/>
            <pc:sldLayoutMk cId="3690459502" sldId="2147483706"/>
          </pc:sldLayoutMkLst>
        </pc:sldLayoutChg>
        <pc:sldLayoutChg chg="add del">
          <pc:chgData name="Guest User" userId="a2fecc04892e6b73" providerId="Windows Live" clId="Web-{7539C2D2-9AEA-492E-A366-29543711444E}" dt="2023-12-19T15:03:52.234" v="3"/>
          <pc:sldLayoutMkLst>
            <pc:docMk/>
            <pc:sldMasterMk cId="4001837991" sldId="2147483709"/>
            <pc:sldLayoutMk cId="724459953" sldId="2147483707"/>
          </pc:sldLayoutMkLst>
        </pc:sldLayoutChg>
        <pc:sldLayoutChg chg="add del">
          <pc:chgData name="Guest User" userId="a2fecc04892e6b73" providerId="Windows Live" clId="Web-{7539C2D2-9AEA-492E-A366-29543711444E}" dt="2023-12-19T15:03:52.234" v="3"/>
          <pc:sldLayoutMkLst>
            <pc:docMk/>
            <pc:sldMasterMk cId="4001837991" sldId="2147483709"/>
            <pc:sldLayoutMk cId="1008235874" sldId="2147483708"/>
          </pc:sldLayoutMkLst>
        </pc:sldLayoutChg>
      </pc:sldMasterChg>
      <pc:sldMasterChg chg="add del addSldLayout delSldLayout">
        <pc:chgData name="Guest User" userId="a2fecc04892e6b73" providerId="Windows Live" clId="Web-{7539C2D2-9AEA-492E-A366-29543711444E}" dt="2023-12-19T15:08:16.901" v="62"/>
        <pc:sldMasterMkLst>
          <pc:docMk/>
          <pc:sldMasterMk cId="2909102903" sldId="2147483735"/>
        </pc:sldMasterMkLst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2909102903" sldId="2147483735"/>
            <pc:sldLayoutMk cId="1790573330" sldId="2147483724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2909102903" sldId="2147483735"/>
            <pc:sldLayoutMk cId="906574161" sldId="2147483725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2909102903" sldId="2147483735"/>
            <pc:sldLayoutMk cId="3840246223" sldId="2147483726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2909102903" sldId="2147483735"/>
            <pc:sldLayoutMk cId="3442456002" sldId="2147483727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2909102903" sldId="2147483735"/>
            <pc:sldLayoutMk cId="1451515916" sldId="2147483728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2909102903" sldId="2147483735"/>
            <pc:sldLayoutMk cId="928841248" sldId="2147483729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2909102903" sldId="2147483735"/>
            <pc:sldLayoutMk cId="2779495566" sldId="2147483730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2909102903" sldId="2147483735"/>
            <pc:sldLayoutMk cId="3045500298" sldId="2147483731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2909102903" sldId="2147483735"/>
            <pc:sldLayoutMk cId="1490699079" sldId="2147483732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2909102903" sldId="2147483735"/>
            <pc:sldLayoutMk cId="2290130096" sldId="2147483733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2909102903" sldId="2147483735"/>
            <pc:sldLayoutMk cId="168120266" sldId="2147483734"/>
          </pc:sldLayoutMkLst>
        </pc:sldLayoutChg>
      </pc:sldMasterChg>
      <pc:sldMasterChg chg="add del addSldLayout delSldLayout">
        <pc:chgData name="Guest User" userId="a2fecc04892e6b73" providerId="Windows Live" clId="Web-{7539C2D2-9AEA-492E-A366-29543711444E}" dt="2023-12-19T15:07:35.759" v="51"/>
        <pc:sldMasterMkLst>
          <pc:docMk/>
          <pc:sldMasterMk cId="2859876844" sldId="2147483747"/>
        </pc:sldMasterMkLst>
        <pc:sldLayoutChg chg="add del">
          <pc:chgData name="Guest User" userId="a2fecc04892e6b73" providerId="Windows Live" clId="Web-{7539C2D2-9AEA-492E-A366-29543711444E}" dt="2023-12-19T15:07:35.759" v="51"/>
          <pc:sldLayoutMkLst>
            <pc:docMk/>
            <pc:sldMasterMk cId="2859876844" sldId="2147483747"/>
            <pc:sldLayoutMk cId="460574859" sldId="2147483736"/>
          </pc:sldLayoutMkLst>
        </pc:sldLayoutChg>
        <pc:sldLayoutChg chg="add del">
          <pc:chgData name="Guest User" userId="a2fecc04892e6b73" providerId="Windows Live" clId="Web-{7539C2D2-9AEA-492E-A366-29543711444E}" dt="2023-12-19T15:07:35.759" v="51"/>
          <pc:sldLayoutMkLst>
            <pc:docMk/>
            <pc:sldMasterMk cId="2859876844" sldId="2147483747"/>
            <pc:sldLayoutMk cId="2134253819" sldId="2147483737"/>
          </pc:sldLayoutMkLst>
        </pc:sldLayoutChg>
        <pc:sldLayoutChg chg="add del">
          <pc:chgData name="Guest User" userId="a2fecc04892e6b73" providerId="Windows Live" clId="Web-{7539C2D2-9AEA-492E-A366-29543711444E}" dt="2023-12-19T15:07:35.759" v="51"/>
          <pc:sldLayoutMkLst>
            <pc:docMk/>
            <pc:sldMasterMk cId="2859876844" sldId="2147483747"/>
            <pc:sldLayoutMk cId="3627490951" sldId="2147483738"/>
          </pc:sldLayoutMkLst>
        </pc:sldLayoutChg>
        <pc:sldLayoutChg chg="add del">
          <pc:chgData name="Guest User" userId="a2fecc04892e6b73" providerId="Windows Live" clId="Web-{7539C2D2-9AEA-492E-A366-29543711444E}" dt="2023-12-19T15:07:35.759" v="51"/>
          <pc:sldLayoutMkLst>
            <pc:docMk/>
            <pc:sldMasterMk cId="2859876844" sldId="2147483747"/>
            <pc:sldLayoutMk cId="154713987" sldId="2147483739"/>
          </pc:sldLayoutMkLst>
        </pc:sldLayoutChg>
        <pc:sldLayoutChg chg="add del">
          <pc:chgData name="Guest User" userId="a2fecc04892e6b73" providerId="Windows Live" clId="Web-{7539C2D2-9AEA-492E-A366-29543711444E}" dt="2023-12-19T15:07:35.759" v="51"/>
          <pc:sldLayoutMkLst>
            <pc:docMk/>
            <pc:sldMasterMk cId="2859876844" sldId="2147483747"/>
            <pc:sldLayoutMk cId="2307777060" sldId="2147483740"/>
          </pc:sldLayoutMkLst>
        </pc:sldLayoutChg>
        <pc:sldLayoutChg chg="add del">
          <pc:chgData name="Guest User" userId="a2fecc04892e6b73" providerId="Windows Live" clId="Web-{7539C2D2-9AEA-492E-A366-29543711444E}" dt="2023-12-19T15:07:35.759" v="51"/>
          <pc:sldLayoutMkLst>
            <pc:docMk/>
            <pc:sldMasterMk cId="2859876844" sldId="2147483747"/>
            <pc:sldLayoutMk cId="503846048" sldId="2147483741"/>
          </pc:sldLayoutMkLst>
        </pc:sldLayoutChg>
        <pc:sldLayoutChg chg="add del">
          <pc:chgData name="Guest User" userId="a2fecc04892e6b73" providerId="Windows Live" clId="Web-{7539C2D2-9AEA-492E-A366-29543711444E}" dt="2023-12-19T15:07:35.759" v="51"/>
          <pc:sldLayoutMkLst>
            <pc:docMk/>
            <pc:sldMasterMk cId="2859876844" sldId="2147483747"/>
            <pc:sldLayoutMk cId="3952655371" sldId="2147483742"/>
          </pc:sldLayoutMkLst>
        </pc:sldLayoutChg>
        <pc:sldLayoutChg chg="add del">
          <pc:chgData name="Guest User" userId="a2fecc04892e6b73" providerId="Windows Live" clId="Web-{7539C2D2-9AEA-492E-A366-29543711444E}" dt="2023-12-19T15:07:35.759" v="51"/>
          <pc:sldLayoutMkLst>
            <pc:docMk/>
            <pc:sldMasterMk cId="2859876844" sldId="2147483747"/>
            <pc:sldLayoutMk cId="1891495927" sldId="2147483743"/>
          </pc:sldLayoutMkLst>
        </pc:sldLayoutChg>
        <pc:sldLayoutChg chg="add del">
          <pc:chgData name="Guest User" userId="a2fecc04892e6b73" providerId="Windows Live" clId="Web-{7539C2D2-9AEA-492E-A366-29543711444E}" dt="2023-12-19T15:07:35.759" v="51"/>
          <pc:sldLayoutMkLst>
            <pc:docMk/>
            <pc:sldMasterMk cId="2859876844" sldId="2147483747"/>
            <pc:sldLayoutMk cId="1220184181" sldId="2147483744"/>
          </pc:sldLayoutMkLst>
        </pc:sldLayoutChg>
        <pc:sldLayoutChg chg="add del">
          <pc:chgData name="Guest User" userId="a2fecc04892e6b73" providerId="Windows Live" clId="Web-{7539C2D2-9AEA-492E-A366-29543711444E}" dt="2023-12-19T15:07:35.759" v="51"/>
          <pc:sldLayoutMkLst>
            <pc:docMk/>
            <pc:sldMasterMk cId="2859876844" sldId="2147483747"/>
            <pc:sldLayoutMk cId="1969273436" sldId="2147483745"/>
          </pc:sldLayoutMkLst>
        </pc:sldLayoutChg>
        <pc:sldLayoutChg chg="add del">
          <pc:chgData name="Guest User" userId="a2fecc04892e6b73" providerId="Windows Live" clId="Web-{7539C2D2-9AEA-492E-A366-29543711444E}" dt="2023-12-19T15:07:35.759" v="51"/>
          <pc:sldLayoutMkLst>
            <pc:docMk/>
            <pc:sldMasterMk cId="2859876844" sldId="2147483747"/>
            <pc:sldLayoutMk cId="47040316" sldId="2147483746"/>
          </pc:sldLayoutMkLst>
        </pc:sldLayoutChg>
      </pc:sldMasterChg>
      <pc:sldMasterChg chg="add del addSldLayout delSldLayout">
        <pc:chgData name="Guest User" userId="a2fecc04892e6b73" providerId="Windows Live" clId="Web-{7539C2D2-9AEA-492E-A366-29543711444E}" dt="2023-12-19T15:05:01.472" v="9"/>
        <pc:sldMasterMkLst>
          <pc:docMk/>
          <pc:sldMasterMk cId="443958980" sldId="2147483748"/>
        </pc:sldMasterMkLst>
        <pc:sldLayoutChg chg="add del">
          <pc:chgData name="Guest User" userId="a2fecc04892e6b73" providerId="Windows Live" clId="Web-{7539C2D2-9AEA-492E-A366-29543711444E}" dt="2023-12-19T15:05:01.472" v="9"/>
          <pc:sldLayoutMkLst>
            <pc:docMk/>
            <pc:sldMasterMk cId="443958980" sldId="2147483748"/>
            <pc:sldLayoutMk cId="1663140539" sldId="2147483737"/>
          </pc:sldLayoutMkLst>
        </pc:sldLayoutChg>
        <pc:sldLayoutChg chg="add del">
          <pc:chgData name="Guest User" userId="a2fecc04892e6b73" providerId="Windows Live" clId="Web-{7539C2D2-9AEA-492E-A366-29543711444E}" dt="2023-12-19T15:05:01.472" v="9"/>
          <pc:sldLayoutMkLst>
            <pc:docMk/>
            <pc:sldMasterMk cId="443958980" sldId="2147483748"/>
            <pc:sldLayoutMk cId="1619610885" sldId="2147483738"/>
          </pc:sldLayoutMkLst>
        </pc:sldLayoutChg>
        <pc:sldLayoutChg chg="add del">
          <pc:chgData name="Guest User" userId="a2fecc04892e6b73" providerId="Windows Live" clId="Web-{7539C2D2-9AEA-492E-A366-29543711444E}" dt="2023-12-19T15:05:01.472" v="9"/>
          <pc:sldLayoutMkLst>
            <pc:docMk/>
            <pc:sldMasterMk cId="443958980" sldId="2147483748"/>
            <pc:sldLayoutMk cId="2979812311" sldId="2147483739"/>
          </pc:sldLayoutMkLst>
        </pc:sldLayoutChg>
        <pc:sldLayoutChg chg="add del">
          <pc:chgData name="Guest User" userId="a2fecc04892e6b73" providerId="Windows Live" clId="Web-{7539C2D2-9AEA-492E-A366-29543711444E}" dt="2023-12-19T15:05:01.472" v="9"/>
          <pc:sldLayoutMkLst>
            <pc:docMk/>
            <pc:sldMasterMk cId="443958980" sldId="2147483748"/>
            <pc:sldLayoutMk cId="3728134184" sldId="2147483740"/>
          </pc:sldLayoutMkLst>
        </pc:sldLayoutChg>
        <pc:sldLayoutChg chg="add del">
          <pc:chgData name="Guest User" userId="a2fecc04892e6b73" providerId="Windows Live" clId="Web-{7539C2D2-9AEA-492E-A366-29543711444E}" dt="2023-12-19T15:05:01.472" v="9"/>
          <pc:sldLayoutMkLst>
            <pc:docMk/>
            <pc:sldMasterMk cId="443958980" sldId="2147483748"/>
            <pc:sldLayoutMk cId="699333233" sldId="2147483741"/>
          </pc:sldLayoutMkLst>
        </pc:sldLayoutChg>
        <pc:sldLayoutChg chg="add del">
          <pc:chgData name="Guest User" userId="a2fecc04892e6b73" providerId="Windows Live" clId="Web-{7539C2D2-9AEA-492E-A366-29543711444E}" dt="2023-12-19T15:05:01.472" v="9"/>
          <pc:sldLayoutMkLst>
            <pc:docMk/>
            <pc:sldMasterMk cId="443958980" sldId="2147483748"/>
            <pc:sldLayoutMk cId="3703409473" sldId="2147483742"/>
          </pc:sldLayoutMkLst>
        </pc:sldLayoutChg>
        <pc:sldLayoutChg chg="add del">
          <pc:chgData name="Guest User" userId="a2fecc04892e6b73" providerId="Windows Live" clId="Web-{7539C2D2-9AEA-492E-A366-29543711444E}" dt="2023-12-19T15:05:01.472" v="9"/>
          <pc:sldLayoutMkLst>
            <pc:docMk/>
            <pc:sldMasterMk cId="443958980" sldId="2147483748"/>
            <pc:sldLayoutMk cId="577982059" sldId="2147483743"/>
          </pc:sldLayoutMkLst>
        </pc:sldLayoutChg>
        <pc:sldLayoutChg chg="add del">
          <pc:chgData name="Guest User" userId="a2fecc04892e6b73" providerId="Windows Live" clId="Web-{7539C2D2-9AEA-492E-A366-29543711444E}" dt="2023-12-19T15:05:01.472" v="9"/>
          <pc:sldLayoutMkLst>
            <pc:docMk/>
            <pc:sldMasterMk cId="443958980" sldId="2147483748"/>
            <pc:sldLayoutMk cId="2614943438" sldId="2147483744"/>
          </pc:sldLayoutMkLst>
        </pc:sldLayoutChg>
        <pc:sldLayoutChg chg="add del">
          <pc:chgData name="Guest User" userId="a2fecc04892e6b73" providerId="Windows Live" clId="Web-{7539C2D2-9AEA-492E-A366-29543711444E}" dt="2023-12-19T15:05:01.472" v="9"/>
          <pc:sldLayoutMkLst>
            <pc:docMk/>
            <pc:sldMasterMk cId="443958980" sldId="2147483748"/>
            <pc:sldLayoutMk cId="4236602119" sldId="2147483745"/>
          </pc:sldLayoutMkLst>
        </pc:sldLayoutChg>
        <pc:sldLayoutChg chg="add del">
          <pc:chgData name="Guest User" userId="a2fecc04892e6b73" providerId="Windows Live" clId="Web-{7539C2D2-9AEA-492E-A366-29543711444E}" dt="2023-12-19T15:05:01.472" v="9"/>
          <pc:sldLayoutMkLst>
            <pc:docMk/>
            <pc:sldMasterMk cId="443958980" sldId="2147483748"/>
            <pc:sldLayoutMk cId="2073038268" sldId="2147483746"/>
          </pc:sldLayoutMkLst>
        </pc:sldLayoutChg>
        <pc:sldLayoutChg chg="add del">
          <pc:chgData name="Guest User" userId="a2fecc04892e6b73" providerId="Windows Live" clId="Web-{7539C2D2-9AEA-492E-A366-29543711444E}" dt="2023-12-19T15:05:01.472" v="9"/>
          <pc:sldLayoutMkLst>
            <pc:docMk/>
            <pc:sldMasterMk cId="443958980" sldId="2147483748"/>
            <pc:sldLayoutMk cId="3374833088" sldId="2147483747"/>
          </pc:sldLayoutMkLst>
        </pc:sldLayoutChg>
      </pc:sldMasterChg>
      <pc:sldMasterChg chg="add del addSldLayout delSldLayout">
        <pc:chgData name="Guest User" userId="a2fecc04892e6b73" providerId="Windows Live" clId="Web-{7539C2D2-9AEA-492E-A366-29543711444E}" dt="2023-12-19T15:07:53.088" v="55"/>
        <pc:sldMasterMkLst>
          <pc:docMk/>
          <pc:sldMasterMk cId="414966597" sldId="2147483760"/>
        </pc:sldMasterMkLst>
        <pc:sldLayoutChg chg="add del">
          <pc:chgData name="Guest User" userId="a2fecc04892e6b73" providerId="Windows Live" clId="Web-{7539C2D2-9AEA-492E-A366-29543711444E}" dt="2023-12-19T15:07:53.088" v="55"/>
          <pc:sldLayoutMkLst>
            <pc:docMk/>
            <pc:sldMasterMk cId="414966597" sldId="2147483760"/>
            <pc:sldLayoutMk cId="3633796758" sldId="2147483749"/>
          </pc:sldLayoutMkLst>
        </pc:sldLayoutChg>
        <pc:sldLayoutChg chg="add del">
          <pc:chgData name="Guest User" userId="a2fecc04892e6b73" providerId="Windows Live" clId="Web-{7539C2D2-9AEA-492E-A366-29543711444E}" dt="2023-12-19T15:07:53.088" v="55"/>
          <pc:sldLayoutMkLst>
            <pc:docMk/>
            <pc:sldMasterMk cId="414966597" sldId="2147483760"/>
            <pc:sldLayoutMk cId="3764253975" sldId="2147483750"/>
          </pc:sldLayoutMkLst>
        </pc:sldLayoutChg>
        <pc:sldLayoutChg chg="add del">
          <pc:chgData name="Guest User" userId="a2fecc04892e6b73" providerId="Windows Live" clId="Web-{7539C2D2-9AEA-492E-A366-29543711444E}" dt="2023-12-19T15:07:53.088" v="55"/>
          <pc:sldLayoutMkLst>
            <pc:docMk/>
            <pc:sldMasterMk cId="414966597" sldId="2147483760"/>
            <pc:sldLayoutMk cId="2259169373" sldId="2147483751"/>
          </pc:sldLayoutMkLst>
        </pc:sldLayoutChg>
        <pc:sldLayoutChg chg="add del">
          <pc:chgData name="Guest User" userId="a2fecc04892e6b73" providerId="Windows Live" clId="Web-{7539C2D2-9AEA-492E-A366-29543711444E}" dt="2023-12-19T15:07:53.088" v="55"/>
          <pc:sldLayoutMkLst>
            <pc:docMk/>
            <pc:sldMasterMk cId="414966597" sldId="2147483760"/>
            <pc:sldLayoutMk cId="1680415317" sldId="2147483752"/>
          </pc:sldLayoutMkLst>
        </pc:sldLayoutChg>
        <pc:sldLayoutChg chg="add del">
          <pc:chgData name="Guest User" userId="a2fecc04892e6b73" providerId="Windows Live" clId="Web-{7539C2D2-9AEA-492E-A366-29543711444E}" dt="2023-12-19T15:07:53.088" v="55"/>
          <pc:sldLayoutMkLst>
            <pc:docMk/>
            <pc:sldMasterMk cId="414966597" sldId="2147483760"/>
            <pc:sldLayoutMk cId="2908849388" sldId="2147483753"/>
          </pc:sldLayoutMkLst>
        </pc:sldLayoutChg>
        <pc:sldLayoutChg chg="add del">
          <pc:chgData name="Guest User" userId="a2fecc04892e6b73" providerId="Windows Live" clId="Web-{7539C2D2-9AEA-492E-A366-29543711444E}" dt="2023-12-19T15:07:53.088" v="55"/>
          <pc:sldLayoutMkLst>
            <pc:docMk/>
            <pc:sldMasterMk cId="414966597" sldId="2147483760"/>
            <pc:sldLayoutMk cId="372344600" sldId="2147483754"/>
          </pc:sldLayoutMkLst>
        </pc:sldLayoutChg>
        <pc:sldLayoutChg chg="add del">
          <pc:chgData name="Guest User" userId="a2fecc04892e6b73" providerId="Windows Live" clId="Web-{7539C2D2-9AEA-492E-A366-29543711444E}" dt="2023-12-19T15:07:53.088" v="55"/>
          <pc:sldLayoutMkLst>
            <pc:docMk/>
            <pc:sldMasterMk cId="414966597" sldId="2147483760"/>
            <pc:sldLayoutMk cId="2736752428" sldId="2147483755"/>
          </pc:sldLayoutMkLst>
        </pc:sldLayoutChg>
        <pc:sldLayoutChg chg="add del">
          <pc:chgData name="Guest User" userId="a2fecc04892e6b73" providerId="Windows Live" clId="Web-{7539C2D2-9AEA-492E-A366-29543711444E}" dt="2023-12-19T15:07:53.088" v="55"/>
          <pc:sldLayoutMkLst>
            <pc:docMk/>
            <pc:sldMasterMk cId="414966597" sldId="2147483760"/>
            <pc:sldLayoutMk cId="1544245808" sldId="2147483756"/>
          </pc:sldLayoutMkLst>
        </pc:sldLayoutChg>
        <pc:sldLayoutChg chg="add del">
          <pc:chgData name="Guest User" userId="a2fecc04892e6b73" providerId="Windows Live" clId="Web-{7539C2D2-9AEA-492E-A366-29543711444E}" dt="2023-12-19T15:07:53.088" v="55"/>
          <pc:sldLayoutMkLst>
            <pc:docMk/>
            <pc:sldMasterMk cId="414966597" sldId="2147483760"/>
            <pc:sldLayoutMk cId="3672676837" sldId="2147483757"/>
          </pc:sldLayoutMkLst>
        </pc:sldLayoutChg>
        <pc:sldLayoutChg chg="add del">
          <pc:chgData name="Guest User" userId="a2fecc04892e6b73" providerId="Windows Live" clId="Web-{7539C2D2-9AEA-492E-A366-29543711444E}" dt="2023-12-19T15:07:53.088" v="55"/>
          <pc:sldLayoutMkLst>
            <pc:docMk/>
            <pc:sldMasterMk cId="414966597" sldId="2147483760"/>
            <pc:sldLayoutMk cId="4113865790" sldId="2147483758"/>
          </pc:sldLayoutMkLst>
        </pc:sldLayoutChg>
        <pc:sldLayoutChg chg="add del">
          <pc:chgData name="Guest User" userId="a2fecc04892e6b73" providerId="Windows Live" clId="Web-{7539C2D2-9AEA-492E-A366-29543711444E}" dt="2023-12-19T15:07:53.088" v="55"/>
          <pc:sldLayoutMkLst>
            <pc:docMk/>
            <pc:sldMasterMk cId="414966597" sldId="2147483760"/>
            <pc:sldLayoutMk cId="2151383413" sldId="2147483759"/>
          </pc:sldLayoutMkLst>
        </pc:sldLayoutChg>
      </pc:sldMasterChg>
      <pc:sldMasterChg chg="add del addSldLayout delSldLayout">
        <pc:chgData name="Guest User" userId="a2fecc04892e6b73" providerId="Windows Live" clId="Web-{7539C2D2-9AEA-492E-A366-29543711444E}" dt="2023-12-19T15:04:43.018" v="7"/>
        <pc:sldMasterMkLst>
          <pc:docMk/>
          <pc:sldMasterMk cId="3899472607" sldId="2147483774"/>
        </pc:sldMasterMkLst>
        <pc:sldLayoutChg chg="add del">
          <pc:chgData name="Guest User" userId="a2fecc04892e6b73" providerId="Windows Live" clId="Web-{7539C2D2-9AEA-492E-A366-29543711444E}" dt="2023-12-19T15:04:43.018" v="7"/>
          <pc:sldLayoutMkLst>
            <pc:docMk/>
            <pc:sldMasterMk cId="3899472607" sldId="2147483774"/>
            <pc:sldLayoutMk cId="204784047" sldId="2147483763"/>
          </pc:sldLayoutMkLst>
        </pc:sldLayoutChg>
        <pc:sldLayoutChg chg="add del">
          <pc:chgData name="Guest User" userId="a2fecc04892e6b73" providerId="Windows Live" clId="Web-{7539C2D2-9AEA-492E-A366-29543711444E}" dt="2023-12-19T15:04:43.018" v="7"/>
          <pc:sldLayoutMkLst>
            <pc:docMk/>
            <pc:sldMasterMk cId="3899472607" sldId="2147483774"/>
            <pc:sldLayoutMk cId="3207196744" sldId="2147483764"/>
          </pc:sldLayoutMkLst>
        </pc:sldLayoutChg>
        <pc:sldLayoutChg chg="add del">
          <pc:chgData name="Guest User" userId="a2fecc04892e6b73" providerId="Windows Live" clId="Web-{7539C2D2-9AEA-492E-A366-29543711444E}" dt="2023-12-19T15:04:43.018" v="7"/>
          <pc:sldLayoutMkLst>
            <pc:docMk/>
            <pc:sldMasterMk cId="3899472607" sldId="2147483774"/>
            <pc:sldLayoutMk cId="1652396227" sldId="2147483765"/>
          </pc:sldLayoutMkLst>
        </pc:sldLayoutChg>
        <pc:sldLayoutChg chg="add del">
          <pc:chgData name="Guest User" userId="a2fecc04892e6b73" providerId="Windows Live" clId="Web-{7539C2D2-9AEA-492E-A366-29543711444E}" dt="2023-12-19T15:04:43.018" v="7"/>
          <pc:sldLayoutMkLst>
            <pc:docMk/>
            <pc:sldMasterMk cId="3899472607" sldId="2147483774"/>
            <pc:sldLayoutMk cId="1946955814" sldId="2147483766"/>
          </pc:sldLayoutMkLst>
        </pc:sldLayoutChg>
        <pc:sldLayoutChg chg="add del">
          <pc:chgData name="Guest User" userId="a2fecc04892e6b73" providerId="Windows Live" clId="Web-{7539C2D2-9AEA-492E-A366-29543711444E}" dt="2023-12-19T15:04:43.018" v="7"/>
          <pc:sldLayoutMkLst>
            <pc:docMk/>
            <pc:sldMasterMk cId="3899472607" sldId="2147483774"/>
            <pc:sldLayoutMk cId="2658200671" sldId="2147483767"/>
          </pc:sldLayoutMkLst>
        </pc:sldLayoutChg>
        <pc:sldLayoutChg chg="add del">
          <pc:chgData name="Guest User" userId="a2fecc04892e6b73" providerId="Windows Live" clId="Web-{7539C2D2-9AEA-492E-A366-29543711444E}" dt="2023-12-19T15:04:43.018" v="7"/>
          <pc:sldLayoutMkLst>
            <pc:docMk/>
            <pc:sldMasterMk cId="3899472607" sldId="2147483774"/>
            <pc:sldLayoutMk cId="1432783868" sldId="2147483768"/>
          </pc:sldLayoutMkLst>
        </pc:sldLayoutChg>
        <pc:sldLayoutChg chg="add del">
          <pc:chgData name="Guest User" userId="a2fecc04892e6b73" providerId="Windows Live" clId="Web-{7539C2D2-9AEA-492E-A366-29543711444E}" dt="2023-12-19T15:04:43.018" v="7"/>
          <pc:sldLayoutMkLst>
            <pc:docMk/>
            <pc:sldMasterMk cId="3899472607" sldId="2147483774"/>
            <pc:sldLayoutMk cId="850948177" sldId="2147483769"/>
          </pc:sldLayoutMkLst>
        </pc:sldLayoutChg>
        <pc:sldLayoutChg chg="add del">
          <pc:chgData name="Guest User" userId="a2fecc04892e6b73" providerId="Windows Live" clId="Web-{7539C2D2-9AEA-492E-A366-29543711444E}" dt="2023-12-19T15:04:43.018" v="7"/>
          <pc:sldLayoutMkLst>
            <pc:docMk/>
            <pc:sldMasterMk cId="3899472607" sldId="2147483774"/>
            <pc:sldLayoutMk cId="1803382186" sldId="2147483770"/>
          </pc:sldLayoutMkLst>
        </pc:sldLayoutChg>
        <pc:sldLayoutChg chg="add del">
          <pc:chgData name="Guest User" userId="a2fecc04892e6b73" providerId="Windows Live" clId="Web-{7539C2D2-9AEA-492E-A366-29543711444E}" dt="2023-12-19T15:04:43.018" v="7"/>
          <pc:sldLayoutMkLst>
            <pc:docMk/>
            <pc:sldMasterMk cId="3899472607" sldId="2147483774"/>
            <pc:sldLayoutMk cId="1217246154" sldId="2147483771"/>
          </pc:sldLayoutMkLst>
        </pc:sldLayoutChg>
        <pc:sldLayoutChg chg="add del">
          <pc:chgData name="Guest User" userId="a2fecc04892e6b73" providerId="Windows Live" clId="Web-{7539C2D2-9AEA-492E-A366-29543711444E}" dt="2023-12-19T15:04:43.018" v="7"/>
          <pc:sldLayoutMkLst>
            <pc:docMk/>
            <pc:sldMasterMk cId="3899472607" sldId="2147483774"/>
            <pc:sldLayoutMk cId="1246140421" sldId="2147483772"/>
          </pc:sldLayoutMkLst>
        </pc:sldLayoutChg>
        <pc:sldLayoutChg chg="add del">
          <pc:chgData name="Guest User" userId="a2fecc04892e6b73" providerId="Windows Live" clId="Web-{7539C2D2-9AEA-492E-A366-29543711444E}" dt="2023-12-19T15:04:43.018" v="7"/>
          <pc:sldLayoutMkLst>
            <pc:docMk/>
            <pc:sldMasterMk cId="3899472607" sldId="2147483774"/>
            <pc:sldLayoutMk cId="896580739" sldId="2147483773"/>
          </pc:sldLayoutMkLst>
        </pc:sldLayoutChg>
      </pc:sldMasterChg>
      <pc:sldMasterChg chg="add del addSldLayout delSldLayout">
        <pc:chgData name="Guest User" userId="a2fecc04892e6b73" providerId="Windows Live" clId="Web-{7539C2D2-9AEA-492E-A366-29543711444E}" dt="2023-12-19T15:08:01.213" v="57"/>
        <pc:sldMasterMkLst>
          <pc:docMk/>
          <pc:sldMasterMk cId="3813954739" sldId="2147483799"/>
        </pc:sldMasterMkLst>
        <pc:sldLayoutChg chg="add del">
          <pc:chgData name="Guest User" userId="a2fecc04892e6b73" providerId="Windows Live" clId="Web-{7539C2D2-9AEA-492E-A366-29543711444E}" dt="2023-12-19T15:08:01.213" v="57"/>
          <pc:sldLayoutMkLst>
            <pc:docMk/>
            <pc:sldMasterMk cId="3813954739" sldId="2147483799"/>
            <pc:sldLayoutMk cId="1407750232" sldId="2147483788"/>
          </pc:sldLayoutMkLst>
        </pc:sldLayoutChg>
        <pc:sldLayoutChg chg="add del">
          <pc:chgData name="Guest User" userId="a2fecc04892e6b73" providerId="Windows Live" clId="Web-{7539C2D2-9AEA-492E-A366-29543711444E}" dt="2023-12-19T15:08:01.213" v="57"/>
          <pc:sldLayoutMkLst>
            <pc:docMk/>
            <pc:sldMasterMk cId="3813954739" sldId="2147483799"/>
            <pc:sldLayoutMk cId="2561853462" sldId="2147483789"/>
          </pc:sldLayoutMkLst>
        </pc:sldLayoutChg>
        <pc:sldLayoutChg chg="add del">
          <pc:chgData name="Guest User" userId="a2fecc04892e6b73" providerId="Windows Live" clId="Web-{7539C2D2-9AEA-492E-A366-29543711444E}" dt="2023-12-19T15:08:01.213" v="57"/>
          <pc:sldLayoutMkLst>
            <pc:docMk/>
            <pc:sldMasterMk cId="3813954739" sldId="2147483799"/>
            <pc:sldLayoutMk cId="2889667391" sldId="2147483790"/>
          </pc:sldLayoutMkLst>
        </pc:sldLayoutChg>
        <pc:sldLayoutChg chg="add del">
          <pc:chgData name="Guest User" userId="a2fecc04892e6b73" providerId="Windows Live" clId="Web-{7539C2D2-9AEA-492E-A366-29543711444E}" dt="2023-12-19T15:08:01.213" v="57"/>
          <pc:sldLayoutMkLst>
            <pc:docMk/>
            <pc:sldMasterMk cId="3813954739" sldId="2147483799"/>
            <pc:sldLayoutMk cId="3539337633" sldId="2147483791"/>
          </pc:sldLayoutMkLst>
        </pc:sldLayoutChg>
        <pc:sldLayoutChg chg="add del">
          <pc:chgData name="Guest User" userId="a2fecc04892e6b73" providerId="Windows Live" clId="Web-{7539C2D2-9AEA-492E-A366-29543711444E}" dt="2023-12-19T15:08:01.213" v="57"/>
          <pc:sldLayoutMkLst>
            <pc:docMk/>
            <pc:sldMasterMk cId="3813954739" sldId="2147483799"/>
            <pc:sldLayoutMk cId="4018830812" sldId="2147483792"/>
          </pc:sldLayoutMkLst>
        </pc:sldLayoutChg>
        <pc:sldLayoutChg chg="add del">
          <pc:chgData name="Guest User" userId="a2fecc04892e6b73" providerId="Windows Live" clId="Web-{7539C2D2-9AEA-492E-A366-29543711444E}" dt="2023-12-19T15:08:01.213" v="57"/>
          <pc:sldLayoutMkLst>
            <pc:docMk/>
            <pc:sldMasterMk cId="3813954739" sldId="2147483799"/>
            <pc:sldLayoutMk cId="234912406" sldId="2147483793"/>
          </pc:sldLayoutMkLst>
        </pc:sldLayoutChg>
        <pc:sldLayoutChg chg="add del">
          <pc:chgData name="Guest User" userId="a2fecc04892e6b73" providerId="Windows Live" clId="Web-{7539C2D2-9AEA-492E-A366-29543711444E}" dt="2023-12-19T15:08:01.213" v="57"/>
          <pc:sldLayoutMkLst>
            <pc:docMk/>
            <pc:sldMasterMk cId="3813954739" sldId="2147483799"/>
            <pc:sldLayoutMk cId="1225522882" sldId="2147483794"/>
          </pc:sldLayoutMkLst>
        </pc:sldLayoutChg>
        <pc:sldLayoutChg chg="add del">
          <pc:chgData name="Guest User" userId="a2fecc04892e6b73" providerId="Windows Live" clId="Web-{7539C2D2-9AEA-492E-A366-29543711444E}" dt="2023-12-19T15:08:01.213" v="57"/>
          <pc:sldLayoutMkLst>
            <pc:docMk/>
            <pc:sldMasterMk cId="3813954739" sldId="2147483799"/>
            <pc:sldLayoutMk cId="455170631" sldId="2147483795"/>
          </pc:sldLayoutMkLst>
        </pc:sldLayoutChg>
        <pc:sldLayoutChg chg="add del">
          <pc:chgData name="Guest User" userId="a2fecc04892e6b73" providerId="Windows Live" clId="Web-{7539C2D2-9AEA-492E-A366-29543711444E}" dt="2023-12-19T15:08:01.213" v="57"/>
          <pc:sldLayoutMkLst>
            <pc:docMk/>
            <pc:sldMasterMk cId="3813954739" sldId="2147483799"/>
            <pc:sldLayoutMk cId="362036713" sldId="2147483796"/>
          </pc:sldLayoutMkLst>
        </pc:sldLayoutChg>
        <pc:sldLayoutChg chg="add del">
          <pc:chgData name="Guest User" userId="a2fecc04892e6b73" providerId="Windows Live" clId="Web-{7539C2D2-9AEA-492E-A366-29543711444E}" dt="2023-12-19T15:08:01.213" v="57"/>
          <pc:sldLayoutMkLst>
            <pc:docMk/>
            <pc:sldMasterMk cId="3813954739" sldId="2147483799"/>
            <pc:sldLayoutMk cId="3460088908" sldId="2147483797"/>
          </pc:sldLayoutMkLst>
        </pc:sldLayoutChg>
        <pc:sldLayoutChg chg="add del">
          <pc:chgData name="Guest User" userId="a2fecc04892e6b73" providerId="Windows Live" clId="Web-{7539C2D2-9AEA-492E-A366-29543711444E}" dt="2023-12-19T15:08:01.213" v="57"/>
          <pc:sldLayoutMkLst>
            <pc:docMk/>
            <pc:sldMasterMk cId="3813954739" sldId="2147483799"/>
            <pc:sldLayoutMk cId="1857782381" sldId="2147483798"/>
          </pc:sldLayoutMkLst>
        </pc:sldLayoutChg>
      </pc:sldMasterChg>
      <pc:sldMasterChg chg="add del addSldLayout delSldLayout">
        <pc:chgData name="Guest User" userId="a2fecc04892e6b73" providerId="Windows Live" clId="Web-{7539C2D2-9AEA-492E-A366-29543711444E}" dt="2023-12-19T15:08:16.901" v="62"/>
        <pc:sldMasterMkLst>
          <pc:docMk/>
          <pc:sldMasterMk cId="3929963169" sldId="2147483812"/>
        </pc:sldMasterMkLst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3929963169" sldId="2147483812"/>
            <pc:sldLayoutMk cId="1496994725" sldId="2147483801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3929963169" sldId="2147483812"/>
            <pc:sldLayoutMk cId="2269705378" sldId="2147483802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3929963169" sldId="2147483812"/>
            <pc:sldLayoutMk cId="4242615376" sldId="2147483803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3929963169" sldId="2147483812"/>
            <pc:sldLayoutMk cId="3871924880" sldId="2147483804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3929963169" sldId="2147483812"/>
            <pc:sldLayoutMk cId="4269049711" sldId="2147483805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3929963169" sldId="2147483812"/>
            <pc:sldLayoutMk cId="2913703960" sldId="2147483806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3929963169" sldId="2147483812"/>
            <pc:sldLayoutMk cId="624991548" sldId="2147483807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3929963169" sldId="2147483812"/>
            <pc:sldLayoutMk cId="1873044084" sldId="2147483808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3929963169" sldId="2147483812"/>
            <pc:sldLayoutMk cId="4227455716" sldId="2147483809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3929963169" sldId="2147483812"/>
            <pc:sldLayoutMk cId="3913364731" sldId="2147483810"/>
          </pc:sldLayoutMkLst>
        </pc:sldLayoutChg>
        <pc:sldLayoutChg chg="add del">
          <pc:chgData name="Guest User" userId="a2fecc04892e6b73" providerId="Windows Live" clId="Web-{7539C2D2-9AEA-492E-A366-29543711444E}" dt="2023-12-19T15:08:16.901" v="62"/>
          <pc:sldLayoutMkLst>
            <pc:docMk/>
            <pc:sldMasterMk cId="3929963169" sldId="2147483812"/>
            <pc:sldLayoutMk cId="3995954451" sldId="2147483811"/>
          </pc:sldLayoutMkLst>
        </pc:sldLayoutChg>
      </pc:sldMasterChg>
      <pc:sldMasterChg chg="add del addSldLayout delSldLayout">
        <pc:chgData name="Guest User" userId="a2fecc04892e6b73" providerId="Windows Live" clId="Web-{7539C2D2-9AEA-492E-A366-29543711444E}" dt="2023-12-19T15:08:16.823" v="61"/>
        <pc:sldMasterMkLst>
          <pc:docMk/>
          <pc:sldMasterMk cId="745102594" sldId="2147483825"/>
        </pc:sldMasterMkLst>
        <pc:sldLayoutChg chg="add del">
          <pc:chgData name="Guest User" userId="a2fecc04892e6b73" providerId="Windows Live" clId="Web-{7539C2D2-9AEA-492E-A366-29543711444E}" dt="2023-12-19T15:08:16.823" v="61"/>
          <pc:sldLayoutMkLst>
            <pc:docMk/>
            <pc:sldMasterMk cId="745102594" sldId="2147483825"/>
            <pc:sldLayoutMk cId="2620206271" sldId="2147483814"/>
          </pc:sldLayoutMkLst>
        </pc:sldLayoutChg>
        <pc:sldLayoutChg chg="add del">
          <pc:chgData name="Guest User" userId="a2fecc04892e6b73" providerId="Windows Live" clId="Web-{7539C2D2-9AEA-492E-A366-29543711444E}" dt="2023-12-19T15:08:16.823" v="61"/>
          <pc:sldLayoutMkLst>
            <pc:docMk/>
            <pc:sldMasterMk cId="745102594" sldId="2147483825"/>
            <pc:sldLayoutMk cId="3056048676" sldId="2147483815"/>
          </pc:sldLayoutMkLst>
        </pc:sldLayoutChg>
        <pc:sldLayoutChg chg="add del">
          <pc:chgData name="Guest User" userId="a2fecc04892e6b73" providerId="Windows Live" clId="Web-{7539C2D2-9AEA-492E-A366-29543711444E}" dt="2023-12-19T15:08:16.823" v="61"/>
          <pc:sldLayoutMkLst>
            <pc:docMk/>
            <pc:sldMasterMk cId="745102594" sldId="2147483825"/>
            <pc:sldLayoutMk cId="3161433611" sldId="2147483816"/>
          </pc:sldLayoutMkLst>
        </pc:sldLayoutChg>
        <pc:sldLayoutChg chg="add del">
          <pc:chgData name="Guest User" userId="a2fecc04892e6b73" providerId="Windows Live" clId="Web-{7539C2D2-9AEA-492E-A366-29543711444E}" dt="2023-12-19T15:08:16.823" v="61"/>
          <pc:sldLayoutMkLst>
            <pc:docMk/>
            <pc:sldMasterMk cId="745102594" sldId="2147483825"/>
            <pc:sldLayoutMk cId="1883017184" sldId="2147483817"/>
          </pc:sldLayoutMkLst>
        </pc:sldLayoutChg>
        <pc:sldLayoutChg chg="add del">
          <pc:chgData name="Guest User" userId="a2fecc04892e6b73" providerId="Windows Live" clId="Web-{7539C2D2-9AEA-492E-A366-29543711444E}" dt="2023-12-19T15:08:16.823" v="61"/>
          <pc:sldLayoutMkLst>
            <pc:docMk/>
            <pc:sldMasterMk cId="745102594" sldId="2147483825"/>
            <pc:sldLayoutMk cId="3066995752" sldId="2147483818"/>
          </pc:sldLayoutMkLst>
        </pc:sldLayoutChg>
        <pc:sldLayoutChg chg="add del">
          <pc:chgData name="Guest User" userId="a2fecc04892e6b73" providerId="Windows Live" clId="Web-{7539C2D2-9AEA-492E-A366-29543711444E}" dt="2023-12-19T15:08:16.823" v="61"/>
          <pc:sldLayoutMkLst>
            <pc:docMk/>
            <pc:sldMasterMk cId="745102594" sldId="2147483825"/>
            <pc:sldLayoutMk cId="3880769175" sldId="2147483819"/>
          </pc:sldLayoutMkLst>
        </pc:sldLayoutChg>
        <pc:sldLayoutChg chg="add del">
          <pc:chgData name="Guest User" userId="a2fecc04892e6b73" providerId="Windows Live" clId="Web-{7539C2D2-9AEA-492E-A366-29543711444E}" dt="2023-12-19T15:08:16.823" v="61"/>
          <pc:sldLayoutMkLst>
            <pc:docMk/>
            <pc:sldMasterMk cId="745102594" sldId="2147483825"/>
            <pc:sldLayoutMk cId="3922268083" sldId="2147483820"/>
          </pc:sldLayoutMkLst>
        </pc:sldLayoutChg>
        <pc:sldLayoutChg chg="add del">
          <pc:chgData name="Guest User" userId="a2fecc04892e6b73" providerId="Windows Live" clId="Web-{7539C2D2-9AEA-492E-A366-29543711444E}" dt="2023-12-19T15:08:16.823" v="61"/>
          <pc:sldLayoutMkLst>
            <pc:docMk/>
            <pc:sldMasterMk cId="745102594" sldId="2147483825"/>
            <pc:sldLayoutMk cId="452928688" sldId="2147483821"/>
          </pc:sldLayoutMkLst>
        </pc:sldLayoutChg>
        <pc:sldLayoutChg chg="add del">
          <pc:chgData name="Guest User" userId="a2fecc04892e6b73" providerId="Windows Live" clId="Web-{7539C2D2-9AEA-492E-A366-29543711444E}" dt="2023-12-19T15:08:16.823" v="61"/>
          <pc:sldLayoutMkLst>
            <pc:docMk/>
            <pc:sldMasterMk cId="745102594" sldId="2147483825"/>
            <pc:sldLayoutMk cId="846990765" sldId="2147483822"/>
          </pc:sldLayoutMkLst>
        </pc:sldLayoutChg>
        <pc:sldLayoutChg chg="add del">
          <pc:chgData name="Guest User" userId="a2fecc04892e6b73" providerId="Windows Live" clId="Web-{7539C2D2-9AEA-492E-A366-29543711444E}" dt="2023-12-19T15:08:16.823" v="61"/>
          <pc:sldLayoutMkLst>
            <pc:docMk/>
            <pc:sldMasterMk cId="745102594" sldId="2147483825"/>
            <pc:sldLayoutMk cId="1104321430" sldId="2147483823"/>
          </pc:sldLayoutMkLst>
        </pc:sldLayoutChg>
        <pc:sldLayoutChg chg="add del">
          <pc:chgData name="Guest User" userId="a2fecc04892e6b73" providerId="Windows Live" clId="Web-{7539C2D2-9AEA-492E-A366-29543711444E}" dt="2023-12-19T15:08:16.823" v="61"/>
          <pc:sldLayoutMkLst>
            <pc:docMk/>
            <pc:sldMasterMk cId="745102594" sldId="2147483825"/>
            <pc:sldLayoutMk cId="839512379" sldId="2147483824"/>
          </pc:sldLayoutMkLst>
        </pc:sldLayoutChg>
      </pc:sldMasterChg>
    </pc:docChg>
  </pc:docChgLst>
  <pc:docChgLst>
    <pc:chgData clId="Web-{E6899012-C726-4ADC-A4B7-A842C98AD60D}"/>
    <pc:docChg chg="modSld">
      <pc:chgData name="" userId="" providerId="" clId="Web-{E6899012-C726-4ADC-A4B7-A842C98AD60D}" dt="2023-12-19T12:10:07.750" v="12" actId="20577"/>
      <pc:docMkLst>
        <pc:docMk/>
      </pc:docMkLst>
      <pc:sldChg chg="modSp">
        <pc:chgData name="" userId="" providerId="" clId="Web-{E6899012-C726-4ADC-A4B7-A842C98AD60D}" dt="2023-12-19T12:10:07.750" v="12" actId="20577"/>
        <pc:sldMkLst>
          <pc:docMk/>
          <pc:sldMk cId="109857222" sldId="256"/>
        </pc:sldMkLst>
        <pc:spChg chg="mod">
          <ac:chgData name="" userId="" providerId="" clId="Web-{E6899012-C726-4ADC-A4B7-A842C98AD60D}" dt="2023-12-19T12:10:07.750" v="1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9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2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0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4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5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6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95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4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0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6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" name="Rectangle 20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0205314-35C1-164D-BC9F-013EC41B6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3151" y="0"/>
            <a:ext cx="1901686" cy="6858000"/>
            <a:chOff x="10290315" y="0"/>
            <a:chExt cx="1901686" cy="6858000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A6D6973-F827-304E-AD22-40A86F3B1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19">
              <a:extLst>
                <a:ext uri="{FF2B5EF4-FFF2-40B4-BE49-F238E27FC236}">
                  <a16:creationId xmlns:a16="http://schemas.microsoft.com/office/drawing/2014/main" id="{6D6538C6-97C2-AB4B-AD91-6683E87D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562DEA63-689F-7841-B0B3-D0D5CD5F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Freeform 21">
              <a:extLst>
                <a:ext uri="{FF2B5EF4-FFF2-40B4-BE49-F238E27FC236}">
                  <a16:creationId xmlns:a16="http://schemas.microsoft.com/office/drawing/2014/main" id="{8C5AE396-582D-B941-887F-AE7DA1DEB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2EDDDB50-AA2E-8945-AD98-A5004EB1C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CDFF1FF1-C613-4F45-B36D-938BA709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F1433CDB-675B-5448-8A7F-7D659FD29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3928725" cy="2866405"/>
          </a:xfrm>
        </p:spPr>
        <p:txBody>
          <a:bodyPr>
            <a:normAutofit/>
          </a:bodyPr>
          <a:lstStyle/>
          <a:p>
            <a:r>
              <a:rPr lang="en-US" sz="4600">
                <a:cs typeface="Calibri Light"/>
              </a:rPr>
              <a:t>BUFFER OVERFLOW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3928725" cy="1475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Presented By: Brooj Nasir</a:t>
            </a:r>
            <a:endParaRPr lang="en-US">
              <a:ea typeface="Calibri"/>
              <a:cs typeface="Calibri"/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ransparent padlock">
            <a:extLst>
              <a:ext uri="{FF2B5EF4-FFF2-40B4-BE49-F238E27FC236}">
                <a16:creationId xmlns:a16="http://schemas.microsoft.com/office/drawing/2014/main" id="{B2D829F7-B720-C65A-6FC9-0C6CE356D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5" r="32115" b="2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96B3-7F2F-D5BA-51F7-10CD2E61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7" y="434734"/>
            <a:ext cx="5869345" cy="3069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  Buffer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Neue Haas Grotesk Text Pro"/>
                <a:cs typeface="Arial"/>
              </a:rPr>
              <a:t> Buffer is a region of memory which is used to store data temporarily while moving it from one place to another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 dirty="0">
              <a:cs typeface="Arial"/>
            </a:endParaRPr>
          </a:p>
        </p:txBody>
      </p:sp>
      <p:pic>
        <p:nvPicPr>
          <p:cNvPr id="4" name="Picture 3" descr="A diagram of a memory processing process&#10;&#10;Description automatically generated">
            <a:extLst>
              <a:ext uri="{FF2B5EF4-FFF2-40B4-BE49-F238E27FC236}">
                <a16:creationId xmlns:a16="http://schemas.microsoft.com/office/drawing/2014/main" id="{32742FCC-66DA-C589-7286-68E6F25F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143" y="767751"/>
            <a:ext cx="4545942" cy="2389517"/>
          </a:xfrm>
          <a:prstGeom prst="rect">
            <a:avLst/>
          </a:prstGeom>
        </p:spPr>
      </p:pic>
      <p:pic>
        <p:nvPicPr>
          <p:cNvPr id="5" name="Picture 4" descr="A water tap pouring out of a bucket&#10;&#10;Description automatically generated">
            <a:extLst>
              <a:ext uri="{FF2B5EF4-FFF2-40B4-BE49-F238E27FC236}">
                <a16:creationId xmlns:a16="http://schemas.microsoft.com/office/drawing/2014/main" id="{C8288D43-317A-95A1-3933-5F56AB35B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73" y="3177216"/>
            <a:ext cx="2688927" cy="27176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657968-B1A1-CF55-62DE-853F8DB39144}"/>
              </a:ext>
            </a:extLst>
          </p:cNvPr>
          <p:cNvSpPr txBox="1">
            <a:spLocks/>
          </p:cNvSpPr>
          <p:nvPr/>
        </p:nvSpPr>
        <p:spPr>
          <a:xfrm>
            <a:off x="933210" y="2470567"/>
            <a:ext cx="5869345" cy="3816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  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Overflow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Neue Haas Grotesk Text Pro"/>
                <a:cs typeface="Arial"/>
              </a:rPr>
              <a:t>To have the contents flowing or spilling.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64FC-01D9-1275-C0B6-B4EF5E1D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27" y="454588"/>
            <a:ext cx="5179231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it an attack?</a:t>
            </a:r>
            <a:br>
              <a:rPr lang="en-US" dirty="0"/>
            </a:br>
            <a:r>
              <a:rPr lang="en-US" dirty="0"/>
              <a:t>How it arises?</a:t>
            </a:r>
          </a:p>
        </p:txBody>
      </p:sp>
      <p:pic>
        <p:nvPicPr>
          <p:cNvPr id="5" name="Picture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4D877AE9-496C-6E51-A3CD-2AC3702D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9" y="2331561"/>
            <a:ext cx="4419061" cy="2281148"/>
          </a:xfrm>
          <a:prstGeom prst="rect">
            <a:avLst/>
          </a:prstGeom>
        </p:spPr>
      </p:pic>
      <p:pic>
        <p:nvPicPr>
          <p:cNvPr id="8" name="Content Placeholder 7" descr="Overflow Vulnerabilities">
            <a:extLst>
              <a:ext uri="{FF2B5EF4-FFF2-40B4-BE49-F238E27FC236}">
                <a16:creationId xmlns:a16="http://schemas.microsoft.com/office/drawing/2014/main" id="{B198E4B7-DC40-01C5-D72C-DB18AF0FF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4658" y="2614374"/>
            <a:ext cx="3835160" cy="2146539"/>
          </a:xfrm>
        </p:spPr>
      </p:pic>
      <p:pic>
        <p:nvPicPr>
          <p:cNvPr id="9" name="Picture 8" descr="61+ Thousand Computer Crash Royalty-Free Images, Stock Photos &amp; Pictures |  Shutterstock">
            <a:extLst>
              <a:ext uri="{FF2B5EF4-FFF2-40B4-BE49-F238E27FC236}">
                <a16:creationId xmlns:a16="http://schemas.microsoft.com/office/drawing/2014/main" id="{0DE08965-339D-BFE6-BBDA-E3B09657A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938" y="2426179"/>
            <a:ext cx="2347104" cy="2537604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CEFDF51-9866-F992-8553-44A97C11B365}"/>
              </a:ext>
            </a:extLst>
          </p:cNvPr>
          <p:cNvSpPr txBox="1">
            <a:spLocks/>
          </p:cNvSpPr>
          <p:nvPr/>
        </p:nvSpPr>
        <p:spPr>
          <a:xfrm>
            <a:off x="1249512" y="5236497"/>
            <a:ext cx="3310175" cy="5932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u="sng" dirty="0"/>
              <a:t>Target Buffers</a:t>
            </a:r>
            <a:endParaRPr lang="en-US" u="sng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94B22FC1-B7A2-5AA2-2F28-4B2602EDC270}"/>
              </a:ext>
            </a:extLst>
          </p:cNvPr>
          <p:cNvSpPr txBox="1">
            <a:spLocks/>
          </p:cNvSpPr>
          <p:nvPr/>
        </p:nvSpPr>
        <p:spPr>
          <a:xfrm>
            <a:off x="5510962" y="4897191"/>
            <a:ext cx="2749458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u="sng" dirty="0"/>
              <a:t>Sending more data than the buffer can handle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12743271-DBF2-DC80-D6BB-DCCFC7068742}"/>
              </a:ext>
            </a:extLst>
          </p:cNvPr>
          <p:cNvSpPr txBox="1">
            <a:spLocks/>
          </p:cNvSpPr>
          <p:nvPr/>
        </p:nvSpPr>
        <p:spPr>
          <a:xfrm>
            <a:off x="9099549" y="5078346"/>
            <a:ext cx="2433156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0" u="sng" dirty="0"/>
              <a:t>Objective</a:t>
            </a:r>
          </a:p>
          <a:p>
            <a:r>
              <a:rPr lang="en-US" sz="2500" b="0" u="sng" dirty="0"/>
              <a:t>Achieved</a:t>
            </a:r>
          </a:p>
        </p:txBody>
      </p:sp>
    </p:spTree>
    <p:extLst>
      <p:ext uri="{BB962C8B-B14F-4D97-AF65-F5344CB8AC3E}">
        <p14:creationId xmlns:p14="http://schemas.microsoft.com/office/powerpoint/2010/main" val="38790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3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8F48-4924-B995-2212-11F7EA8F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26475"/>
            <a:ext cx="10973306" cy="12689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Who is Vulnerable to Buffer Overflow Attacks?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8E05-32C6-7FA7-DC1F-52457E01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8054"/>
            <a:ext cx="7335835" cy="22497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C++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/>
              <a:t>are two languages with high vulnerability ,since they contain no built-in protections against accessing or overwriting data in their memory,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Windows 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Mac OS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Linux</a:t>
            </a:r>
            <a:r>
              <a:rPr lang="en-US" dirty="0"/>
              <a:t> all contain code written in one or both of these languages.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16 beginner programming projects: Java, Python, JavaScript and c# -  SmartyBro">
            <a:extLst>
              <a:ext uri="{FF2B5EF4-FFF2-40B4-BE49-F238E27FC236}">
                <a16:creationId xmlns:a16="http://schemas.microsoft.com/office/drawing/2014/main" id="{F632FB13-0DB7-0141-2F9E-9338CEF3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929" y="3894107"/>
            <a:ext cx="3375085" cy="1902125"/>
          </a:xfrm>
          <a:prstGeom prst="rect">
            <a:avLst/>
          </a:prstGeom>
        </p:spPr>
      </p:pic>
      <p:pic>
        <p:nvPicPr>
          <p:cNvPr id="7" name="Picture 6" descr="Best C C++ Training in Chennai | Best C C++ Training Institute in Chennai |  Course Fees">
            <a:extLst>
              <a:ext uri="{FF2B5EF4-FFF2-40B4-BE49-F238E27FC236}">
                <a16:creationId xmlns:a16="http://schemas.microsoft.com/office/drawing/2014/main" id="{1AA5AD27-6403-9A94-C340-C5A39572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570" y="1453205"/>
            <a:ext cx="3375804" cy="191000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EBF58C-DB71-C468-F7C1-E55F7185018A}"/>
              </a:ext>
            </a:extLst>
          </p:cNvPr>
          <p:cNvSpPr txBox="1">
            <a:spLocks/>
          </p:cNvSpPr>
          <p:nvPr/>
        </p:nvSpPr>
        <p:spPr>
          <a:xfrm>
            <a:off x="559399" y="3103171"/>
            <a:ext cx="7350212" cy="2192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Languages like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C# </a:t>
            </a:r>
            <a:r>
              <a:rPr lang="en-US" dirty="0"/>
              <a:t>have built-in features that help reduce the chances of buffer overflow.</a:t>
            </a:r>
          </a:p>
        </p:txBody>
      </p:sp>
    </p:spTree>
    <p:extLst>
      <p:ext uri="{BB962C8B-B14F-4D97-AF65-F5344CB8AC3E}">
        <p14:creationId xmlns:p14="http://schemas.microsoft.com/office/powerpoint/2010/main" val="160885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B8E584-2720-6B42-275E-812C6A99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564" y="195796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</p:txBody>
      </p:sp>
      <p:pic>
        <p:nvPicPr>
          <p:cNvPr id="5" name="Content Placeholder 4" descr="Buffer overflow explained: The basics - Hacking Tutorials">
            <a:extLst>
              <a:ext uri="{FF2B5EF4-FFF2-40B4-BE49-F238E27FC236}">
                <a16:creationId xmlns:a16="http://schemas.microsoft.com/office/drawing/2014/main" id="{E848472E-52D5-7C84-79FB-6E7057C0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502" y="1039155"/>
            <a:ext cx="6662608" cy="4721883"/>
          </a:xfrm>
        </p:spPr>
      </p:pic>
      <p:pic>
        <p:nvPicPr>
          <p:cNvPr id="104" name="Picture 103" descr="Circular jigsaw puzzle">
            <a:extLst>
              <a:ext uri="{FF2B5EF4-FFF2-40B4-BE49-F238E27FC236}">
                <a16:creationId xmlns:a16="http://schemas.microsoft.com/office/drawing/2014/main" id="{60655634-E027-7F80-772C-EC46527A8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0" r="42915" b="-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PunchcardVTI</vt:lpstr>
      <vt:lpstr>BUFFER OVERFLOW</vt:lpstr>
      <vt:lpstr>PowerPoint Presentation</vt:lpstr>
      <vt:lpstr>How is it an attack? How it arises?</vt:lpstr>
      <vt:lpstr>Who is Vulnerable to Buffer Overflow Attacks?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380</cp:revision>
  <dcterms:created xsi:type="dcterms:W3CDTF">2023-12-19T12:09:44Z</dcterms:created>
  <dcterms:modified xsi:type="dcterms:W3CDTF">2023-12-20T03:18:27Z</dcterms:modified>
</cp:coreProperties>
</file>