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59" r:id="rId10"/>
    <p:sldId id="271" r:id="rId11"/>
    <p:sldId id="269" r:id="rId12"/>
    <p:sldId id="268" r:id="rId13"/>
    <p:sldId id="272" r:id="rId14"/>
    <p:sldId id="273" r:id="rId15"/>
    <p:sldId id="274" r:id="rId16"/>
    <p:sldId id="275" r:id="rId17"/>
    <p:sldId id="277" r:id="rId18"/>
    <p:sldId id="276" r:id="rId19"/>
    <p:sldId id="280" r:id="rId20"/>
    <p:sldId id="278" r:id="rId21"/>
    <p:sldId id="279" r:id="rId22"/>
    <p:sldId id="283" r:id="rId23"/>
    <p:sldId id="282" r:id="rId24"/>
    <p:sldId id="263" r:id="rId25"/>
    <p:sldId id="270" r:id="rId26"/>
    <p:sldId id="264" r:id="rId27"/>
    <p:sldId id="26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1"/>
    <p:restoredTop sz="94757"/>
  </p:normalViewPr>
  <p:slideViewPr>
    <p:cSldViewPr snapToGrid="0" snapToObjects="1">
      <p:cViewPr>
        <p:scale>
          <a:sx n="66" d="100"/>
          <a:sy n="66" d="100"/>
        </p:scale>
        <p:origin x="-485" y="1147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76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129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21" Type="http://schemas.openxmlformats.org/officeDocument/2006/relationships/image" Target="../media/image125.png"/><Relationship Id="rId34" Type="http://schemas.openxmlformats.org/officeDocument/2006/relationships/image" Target="../media/image13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33" Type="http://schemas.openxmlformats.org/officeDocument/2006/relationships/image" Target="../media/image137.png"/><Relationship Id="rId38" Type="http://schemas.openxmlformats.org/officeDocument/2006/relationships/image" Target="../media/image142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29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32" Type="http://schemas.openxmlformats.org/officeDocument/2006/relationships/image" Target="../media/image136.png"/><Relationship Id="rId37" Type="http://schemas.openxmlformats.org/officeDocument/2006/relationships/image" Target="../media/image141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36" Type="http://schemas.openxmlformats.org/officeDocument/2006/relationships/image" Target="../media/image140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31" Type="http://schemas.openxmlformats.org/officeDocument/2006/relationships/image" Target="../media/image135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Relationship Id="rId30" Type="http://schemas.openxmlformats.org/officeDocument/2006/relationships/image" Target="../media/image134.png"/><Relationship Id="rId35" Type="http://schemas.openxmlformats.org/officeDocument/2006/relationships/image" Target="../media/image139.png"/><Relationship Id="rId8" Type="http://schemas.openxmlformats.org/officeDocument/2006/relationships/image" Target="../media/image112.png"/><Relationship Id="rId3" Type="http://schemas.openxmlformats.org/officeDocument/2006/relationships/image" Target="../media/image10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4.png"/><Relationship Id="rId21" Type="http://schemas.openxmlformats.org/officeDocument/2006/relationships/image" Target="../media/image162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3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24" Type="http://schemas.openxmlformats.org/officeDocument/2006/relationships/image" Target="../media/image165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3" Type="http://schemas.openxmlformats.org/officeDocument/2006/relationships/image" Target="../media/image167.png"/><Relationship Id="rId21" Type="http://schemas.openxmlformats.org/officeDocument/2006/relationships/image" Target="../media/image185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10" Type="http://schemas.openxmlformats.org/officeDocument/2006/relationships/image" Target="../media/image174.png"/><Relationship Id="rId19" Type="http://schemas.openxmlformats.org/officeDocument/2006/relationships/image" Target="../media/image183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18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211.png"/><Relationship Id="rId3" Type="http://schemas.openxmlformats.org/officeDocument/2006/relationships/image" Target="../media/image188.png"/><Relationship Id="rId21" Type="http://schemas.openxmlformats.org/officeDocument/2006/relationships/image" Target="../media/image206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image" Target="../media/image210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29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28" Type="http://schemas.openxmlformats.org/officeDocument/2006/relationships/image" Target="../media/image213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31" Type="http://schemas.openxmlformats.org/officeDocument/2006/relationships/image" Target="../media/image216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12.png"/><Relationship Id="rId30" Type="http://schemas.openxmlformats.org/officeDocument/2006/relationships/image" Target="../media/image2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7.png"/><Relationship Id="rId18" Type="http://schemas.openxmlformats.org/officeDocument/2006/relationships/image" Target="../media/image232.png"/><Relationship Id="rId3" Type="http://schemas.openxmlformats.org/officeDocument/2006/relationships/image" Target="../media/image217.png"/><Relationship Id="rId21" Type="http://schemas.openxmlformats.org/officeDocument/2006/relationships/image" Target="../media/image235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5" Type="http://schemas.openxmlformats.org/officeDocument/2006/relationships/image" Target="../media/image2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25.png"/><Relationship Id="rId24" Type="http://schemas.openxmlformats.org/officeDocument/2006/relationships/image" Target="../media/image238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10" Type="http://schemas.openxmlformats.org/officeDocument/2006/relationships/image" Target="../media/image224.png"/><Relationship Id="rId19" Type="http://schemas.openxmlformats.org/officeDocument/2006/relationships/image" Target="../media/image233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48.png"/><Relationship Id="rId7" Type="http://schemas.openxmlformats.org/officeDocument/2006/relationships/image" Target="../media/image245.png"/><Relationship Id="rId12" Type="http://schemas.openxmlformats.org/officeDocument/2006/relationships/image" Target="../media/image2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6.png"/><Relationship Id="rId5" Type="http://schemas.openxmlformats.org/officeDocument/2006/relationships/image" Target="../media/image243.png"/><Relationship Id="rId10" Type="http://schemas.openxmlformats.org/officeDocument/2006/relationships/image" Target="../media/image244.png"/><Relationship Id="rId4" Type="http://schemas.openxmlformats.org/officeDocument/2006/relationships/image" Target="../media/image242.png"/><Relationship Id="rId9" Type="http://schemas.openxmlformats.org/officeDocument/2006/relationships/image" Target="../media/image241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1.png"/><Relationship Id="rId18" Type="http://schemas.openxmlformats.org/officeDocument/2006/relationships/image" Target="../media/image2510.png"/><Relationship Id="rId26" Type="http://schemas.openxmlformats.org/officeDocument/2006/relationships/image" Target="../media/image260.png"/><Relationship Id="rId3" Type="http://schemas.openxmlformats.org/officeDocument/2006/relationships/image" Target="../media/image2410.png"/><Relationship Id="rId21" Type="http://schemas.openxmlformats.org/officeDocument/2006/relationships/image" Target="../media/image255.png"/><Relationship Id="rId34" Type="http://schemas.openxmlformats.org/officeDocument/2006/relationships/image" Target="../media/image268.png"/><Relationship Id="rId12" Type="http://schemas.openxmlformats.org/officeDocument/2006/relationships/image" Target="../media/image250.png"/><Relationship Id="rId17" Type="http://schemas.openxmlformats.org/officeDocument/2006/relationships/image" Target="../media/image2450.png"/><Relationship Id="rId25" Type="http://schemas.openxmlformats.org/officeDocument/2006/relationships/image" Target="../media/image259.png"/><Relationship Id="rId33" Type="http://schemas.openxmlformats.org/officeDocument/2006/relationships/image" Target="../media/image267.png"/><Relationship Id="rId2" Type="http://schemas.openxmlformats.org/officeDocument/2006/relationships/image" Target="../media/image2400.png"/><Relationship Id="rId16" Type="http://schemas.openxmlformats.org/officeDocument/2006/relationships/image" Target="../media/image254.png"/><Relationship Id="rId20" Type="http://schemas.openxmlformats.org/officeDocument/2006/relationships/image" Target="../media/image2530.png"/><Relationship Id="rId29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9.png"/><Relationship Id="rId24" Type="http://schemas.openxmlformats.org/officeDocument/2006/relationships/image" Target="../media/image258.png"/><Relationship Id="rId32" Type="http://schemas.openxmlformats.org/officeDocument/2006/relationships/image" Target="../media/image266.png"/><Relationship Id="rId37" Type="http://schemas.openxmlformats.org/officeDocument/2006/relationships/image" Target="../media/image271.png"/><Relationship Id="rId15" Type="http://schemas.openxmlformats.org/officeDocument/2006/relationships/image" Target="../media/image253.png"/><Relationship Id="rId23" Type="http://schemas.openxmlformats.org/officeDocument/2006/relationships/image" Target="../media/image257.png"/><Relationship Id="rId28" Type="http://schemas.openxmlformats.org/officeDocument/2006/relationships/image" Target="../media/image262.png"/><Relationship Id="rId36" Type="http://schemas.openxmlformats.org/officeDocument/2006/relationships/image" Target="../media/image270.png"/><Relationship Id="rId10" Type="http://schemas.openxmlformats.org/officeDocument/2006/relationships/image" Target="../media/image2480.png"/><Relationship Id="rId19" Type="http://schemas.openxmlformats.org/officeDocument/2006/relationships/image" Target="../media/image2520.png"/><Relationship Id="rId31" Type="http://schemas.openxmlformats.org/officeDocument/2006/relationships/image" Target="../media/image265.png"/><Relationship Id="rId9" Type="http://schemas.openxmlformats.org/officeDocument/2006/relationships/image" Target="../media/image2470.png"/><Relationship Id="rId14" Type="http://schemas.openxmlformats.org/officeDocument/2006/relationships/image" Target="../media/image252.png"/><Relationship Id="rId22" Type="http://schemas.openxmlformats.org/officeDocument/2006/relationships/image" Target="../media/image256.png"/><Relationship Id="rId27" Type="http://schemas.openxmlformats.org/officeDocument/2006/relationships/image" Target="../media/image261.png"/><Relationship Id="rId30" Type="http://schemas.openxmlformats.org/officeDocument/2006/relationships/image" Target="../media/image264.png"/><Relationship Id="rId35" Type="http://schemas.openxmlformats.org/officeDocument/2006/relationships/image" Target="../media/image269.png"/><Relationship Id="rId8" Type="http://schemas.openxmlformats.org/officeDocument/2006/relationships/image" Target="../media/image24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27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74.png"/><Relationship Id="rId5" Type="http://schemas.openxmlformats.org/officeDocument/2006/relationships/image" Target="../media/image10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27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276.png"/><Relationship Id="rId7" Type="http://schemas.openxmlformats.org/officeDocument/2006/relationships/image" Target="../media/image280.pn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9.png"/><Relationship Id="rId5" Type="http://schemas.openxmlformats.org/officeDocument/2006/relationships/image" Target="../media/image278.png"/><Relationship Id="rId4" Type="http://schemas.openxmlformats.org/officeDocument/2006/relationships/image" Target="../media/image27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156D-E02F-4DF1-BC26-9B4730BB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Structured Sparse-1 BS-RIS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5B12A-633B-4692-84C1-371545E1ED78}"/>
              </a:ext>
            </a:extLst>
          </p:cNvPr>
          <p:cNvSpPr/>
          <p:nvPr/>
        </p:nvSpPr>
        <p:spPr>
          <a:xfrm>
            <a:off x="838200" y="2065536"/>
            <a:ext cx="2967734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AB1590D-E5E8-4568-A97D-054F8221730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838200" y="354940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69C0DB0-75EA-49B2-80D1-BFE7B5F67766}"/>
              </a:ext>
            </a:extLst>
          </p:cNvPr>
          <p:cNvCxnSpPr/>
          <p:nvPr/>
        </p:nvCxnSpPr>
        <p:spPr>
          <a:xfrm>
            <a:off x="838200" y="280264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244AB8-C9CE-49DD-A832-EA7D77332DD1}"/>
              </a:ext>
            </a:extLst>
          </p:cNvPr>
          <p:cNvCxnSpPr/>
          <p:nvPr/>
        </p:nvCxnSpPr>
        <p:spPr>
          <a:xfrm>
            <a:off x="838200" y="428092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917D58-C8EA-437E-B416-4CE8A0B9393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2206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75A43C-0D6A-441C-B244-91F611D08DCF}"/>
              </a:ext>
            </a:extLst>
          </p:cNvPr>
          <p:cNvCxnSpPr>
            <a:cxnSpLocks/>
          </p:cNvCxnSpPr>
          <p:nvPr/>
        </p:nvCxnSpPr>
        <p:spPr>
          <a:xfrm>
            <a:off x="15905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66D54D-E9B7-436D-BFAF-35053186FDD3}"/>
              </a:ext>
            </a:extLst>
          </p:cNvPr>
          <p:cNvCxnSpPr>
            <a:cxnSpLocks/>
          </p:cNvCxnSpPr>
          <p:nvPr/>
        </p:nvCxnSpPr>
        <p:spPr>
          <a:xfrm>
            <a:off x="30383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A69DA71-EB66-4DDB-A126-1B622E7BD261}"/>
              </a:ext>
            </a:extLst>
          </p:cNvPr>
          <p:cNvSpPr/>
          <p:nvPr/>
        </p:nvSpPr>
        <p:spPr>
          <a:xfrm>
            <a:off x="1605788" y="281788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663579-5F70-4A32-B1C9-56240FB79A03}"/>
              </a:ext>
            </a:extLst>
          </p:cNvPr>
          <p:cNvSpPr/>
          <p:nvPr/>
        </p:nvSpPr>
        <p:spPr>
          <a:xfrm>
            <a:off x="2329689" y="355982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3FF0D4-1D0F-457B-81DE-FF36AA4FD7D0}"/>
              </a:ext>
            </a:extLst>
          </p:cNvPr>
          <p:cNvSpPr/>
          <p:nvPr/>
        </p:nvSpPr>
        <p:spPr>
          <a:xfrm>
            <a:off x="822957" y="5471415"/>
            <a:ext cx="2967734" cy="773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C8BE0C-1A39-408B-800C-928D3126BCAA}"/>
              </a:ext>
            </a:extLst>
          </p:cNvPr>
          <p:cNvSpPr/>
          <p:nvPr/>
        </p:nvSpPr>
        <p:spPr>
          <a:xfrm>
            <a:off x="4369811" y="2065536"/>
            <a:ext cx="716278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8ABF46-E56B-4BD3-8634-7E2DF43FF943}"/>
              </a:ext>
            </a:extLst>
          </p:cNvPr>
          <p:cNvCxnSpPr>
            <a:cxnSpLocks/>
          </p:cNvCxnSpPr>
          <p:nvPr/>
        </p:nvCxnSpPr>
        <p:spPr>
          <a:xfrm>
            <a:off x="159054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441A4F8-886B-40A8-95DE-3BDAD340131C}"/>
              </a:ext>
            </a:extLst>
          </p:cNvPr>
          <p:cNvCxnSpPr>
            <a:cxnSpLocks/>
          </p:cNvCxnSpPr>
          <p:nvPr/>
        </p:nvCxnSpPr>
        <p:spPr>
          <a:xfrm>
            <a:off x="232206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6C123D-F1EF-4D80-8F1A-69127583C91C}"/>
              </a:ext>
            </a:extLst>
          </p:cNvPr>
          <p:cNvCxnSpPr>
            <a:cxnSpLocks/>
          </p:cNvCxnSpPr>
          <p:nvPr/>
        </p:nvCxnSpPr>
        <p:spPr>
          <a:xfrm>
            <a:off x="3059174" y="5471415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A0AA24-7BAE-453A-8AB0-E1179C985F47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4369811" y="3549403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FBBC37-6E93-4754-9890-164E72410036}"/>
              </a:ext>
            </a:extLst>
          </p:cNvPr>
          <p:cNvCxnSpPr>
            <a:cxnSpLocks/>
          </p:cNvCxnSpPr>
          <p:nvPr/>
        </p:nvCxnSpPr>
        <p:spPr>
          <a:xfrm>
            <a:off x="4369811" y="4291336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95ED4F-3C27-4BDB-983F-3B7C4C00CC91}"/>
              </a:ext>
            </a:extLst>
          </p:cNvPr>
          <p:cNvCxnSpPr>
            <a:cxnSpLocks/>
          </p:cNvCxnSpPr>
          <p:nvPr/>
        </p:nvCxnSpPr>
        <p:spPr>
          <a:xfrm>
            <a:off x="4369811" y="2777882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2E30EB7-7969-4EF6-B913-83BE9EA26240}"/>
              </a:ext>
            </a:extLst>
          </p:cNvPr>
          <p:cNvSpPr/>
          <p:nvPr/>
        </p:nvSpPr>
        <p:spPr>
          <a:xfrm>
            <a:off x="4385053" y="2802643"/>
            <a:ext cx="701036" cy="75718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5C05B-4964-408A-86DC-D6E01B4EC899}"/>
              </a:ext>
            </a:extLst>
          </p:cNvPr>
          <p:cNvSpPr/>
          <p:nvPr/>
        </p:nvSpPr>
        <p:spPr>
          <a:xfrm>
            <a:off x="4385053" y="3568955"/>
            <a:ext cx="701036" cy="71067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D54F1CC-DED9-1F43-8BCB-EB8D3911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53" y="3698810"/>
            <a:ext cx="4268930" cy="22158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814AEF45-D3AA-0741-91E3-78DE74F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57" y="1690688"/>
            <a:ext cx="4995273" cy="4273734"/>
          </a:xfr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8C1BB652-7178-AE41-8D3D-35CFF682B590}"/>
              </a:ext>
            </a:extLst>
          </p:cNvPr>
          <p:cNvSpPr/>
          <p:nvPr/>
        </p:nvSpPr>
        <p:spPr>
          <a:xfrm>
            <a:off x="2612572" y="4042426"/>
            <a:ext cx="279204" cy="27920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CE26157-1CD9-6E46-9398-11B24F1F7B6C}"/>
              </a:ext>
            </a:extLst>
          </p:cNvPr>
          <p:cNvCxnSpPr>
            <a:cxnSpLocks/>
          </p:cNvCxnSpPr>
          <p:nvPr/>
        </p:nvCxnSpPr>
        <p:spPr>
          <a:xfrm flipV="1">
            <a:off x="2891776" y="4182028"/>
            <a:ext cx="2490415" cy="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01B8463-BD48-EA43-947D-B55278514439}"/>
              </a:ext>
            </a:extLst>
          </p:cNvPr>
          <p:cNvSpPr/>
          <p:nvPr/>
        </p:nvSpPr>
        <p:spPr>
          <a:xfrm rot="2203822">
            <a:off x="2373086" y="2002973"/>
            <a:ext cx="1513114" cy="2235397"/>
          </a:xfrm>
          <a:custGeom>
            <a:avLst/>
            <a:gdLst>
              <a:gd name="connsiteX0" fmla="*/ 0 w 1513114"/>
              <a:gd name="connsiteY0" fmla="*/ 1117699 h 2235397"/>
              <a:gd name="connsiteX1" fmla="*/ 756557 w 1513114"/>
              <a:gd name="connsiteY1" fmla="*/ 0 h 2235397"/>
              <a:gd name="connsiteX2" fmla="*/ 1513114 w 1513114"/>
              <a:gd name="connsiteY2" fmla="*/ 1117699 h 2235397"/>
              <a:gd name="connsiteX3" fmla="*/ 756557 w 1513114"/>
              <a:gd name="connsiteY3" fmla="*/ 2235398 h 2235397"/>
              <a:gd name="connsiteX4" fmla="*/ 0 w 1513114"/>
              <a:gd name="connsiteY4" fmla="*/ 1117699 h 22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14" h="2235397" extrusionOk="0">
                <a:moveTo>
                  <a:pt x="0" y="1117699"/>
                </a:moveTo>
                <a:cubicBezTo>
                  <a:pt x="-77151" y="452822"/>
                  <a:pt x="245053" y="35155"/>
                  <a:pt x="756557" y="0"/>
                </a:cubicBezTo>
                <a:cubicBezTo>
                  <a:pt x="1260743" y="18179"/>
                  <a:pt x="1367713" y="505034"/>
                  <a:pt x="1513114" y="1117699"/>
                </a:cubicBezTo>
                <a:cubicBezTo>
                  <a:pt x="1462018" y="1784885"/>
                  <a:pt x="1171391" y="2251988"/>
                  <a:pt x="756557" y="2235398"/>
                </a:cubicBezTo>
                <a:cubicBezTo>
                  <a:pt x="225035" y="2173197"/>
                  <a:pt x="132155" y="1798132"/>
                  <a:pt x="0" y="1117699"/>
                </a:cubicBezTo>
                <a:close/>
              </a:path>
            </a:pathLst>
          </a:custGeom>
          <a:noFill/>
          <a:ln w="34925"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AE1D84-3F78-1D4F-AC9C-96C336765982}"/>
              </a:ext>
            </a:extLst>
          </p:cNvPr>
          <p:cNvSpPr/>
          <p:nvPr/>
        </p:nvSpPr>
        <p:spPr>
          <a:xfrm rot="6793789">
            <a:off x="479793" y="4085732"/>
            <a:ext cx="2053375" cy="1198595"/>
          </a:xfrm>
          <a:custGeom>
            <a:avLst/>
            <a:gdLst>
              <a:gd name="connsiteX0" fmla="*/ 0 w 2053375"/>
              <a:gd name="connsiteY0" fmla="*/ 599298 h 1198595"/>
              <a:gd name="connsiteX1" fmla="*/ 1026688 w 2053375"/>
              <a:gd name="connsiteY1" fmla="*/ 0 h 1198595"/>
              <a:gd name="connsiteX2" fmla="*/ 2053376 w 2053375"/>
              <a:gd name="connsiteY2" fmla="*/ 599298 h 1198595"/>
              <a:gd name="connsiteX3" fmla="*/ 1026688 w 2053375"/>
              <a:gd name="connsiteY3" fmla="*/ 1198596 h 1198595"/>
              <a:gd name="connsiteX4" fmla="*/ 0 w 2053375"/>
              <a:gd name="connsiteY4" fmla="*/ 599298 h 119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375" h="1198595" extrusionOk="0">
                <a:moveTo>
                  <a:pt x="0" y="599298"/>
                </a:moveTo>
                <a:cubicBezTo>
                  <a:pt x="-19271" y="256428"/>
                  <a:pt x="322498" y="51481"/>
                  <a:pt x="1026688" y="0"/>
                </a:cubicBezTo>
                <a:cubicBezTo>
                  <a:pt x="1636575" y="9024"/>
                  <a:pt x="1959456" y="271301"/>
                  <a:pt x="2053376" y="599298"/>
                </a:cubicBezTo>
                <a:cubicBezTo>
                  <a:pt x="1970999" y="1010727"/>
                  <a:pt x="1588102" y="1229602"/>
                  <a:pt x="1026688" y="1198596"/>
                </a:cubicBezTo>
                <a:cubicBezTo>
                  <a:pt x="379240" y="1154594"/>
                  <a:pt x="66426" y="962020"/>
                  <a:pt x="0" y="599298"/>
                </a:cubicBezTo>
                <a:close/>
              </a:path>
            </a:pathLst>
          </a:custGeom>
          <a:noFill/>
          <a:ln w="34925">
            <a:solidFill>
              <a:schemeClr val="accent6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FF1C2FE-F948-3D4B-82EE-9A95F29402DB}"/>
              </a:ext>
            </a:extLst>
          </p:cNvPr>
          <p:cNvCxnSpPr>
            <a:cxnSpLocks/>
          </p:cNvCxnSpPr>
          <p:nvPr/>
        </p:nvCxnSpPr>
        <p:spPr>
          <a:xfrm flipV="1">
            <a:off x="1490336" y="2204463"/>
            <a:ext cx="0" cy="155107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0941EC3-5612-D642-ADA7-681514F94845}"/>
              </a:ext>
            </a:extLst>
          </p:cNvPr>
          <p:cNvCxnSpPr>
            <a:cxnSpLocks/>
          </p:cNvCxnSpPr>
          <p:nvPr/>
        </p:nvCxnSpPr>
        <p:spPr>
          <a:xfrm flipH="1" flipV="1">
            <a:off x="1712686" y="2204463"/>
            <a:ext cx="576512" cy="6379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6F3F572-B04A-C546-9633-B2341858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99" y="20063"/>
            <a:ext cx="3911600" cy="2184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7BAA9B9-1B8D-0D46-B7AB-0229EBC31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120" y="2035750"/>
            <a:ext cx="4557291" cy="11546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967F5DA-C709-8F4E-AC72-448CA04627AF}"/>
              </a:ext>
            </a:extLst>
          </p:cNvPr>
          <p:cNvSpPr txBox="1"/>
          <p:nvPr/>
        </p:nvSpPr>
        <p:spPr>
          <a:xfrm>
            <a:off x="5481948" y="395229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of received pilot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738D78-A69B-C743-A3A1-9FF78E2AD0AE}"/>
              </a:ext>
            </a:extLst>
          </p:cNvPr>
          <p:cNvSpPr txBox="1"/>
          <p:nvPr/>
        </p:nvSpPr>
        <p:spPr>
          <a:xfrm>
            <a:off x="654775" y="1441786"/>
            <a:ext cx="484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Hidden variables,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grid parameters/channel support</a:t>
            </a:r>
          </a:p>
          <a:p>
            <a:r>
              <a:rPr kumimoji="1" lang="en-US" altLang="zh-CN" dirty="0">
                <a:latin typeface="Times" pitchFamily="2" charset="0"/>
              </a:rPr>
              <a:t> (sample belong to which cluster)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4F72C98-78A4-0541-AE47-24EF4E860554}"/>
              </a:ext>
            </a:extLst>
          </p:cNvPr>
          <p:cNvCxnSpPr>
            <a:cxnSpLocks/>
          </p:cNvCxnSpPr>
          <p:nvPr/>
        </p:nvCxnSpPr>
        <p:spPr>
          <a:xfrm flipV="1">
            <a:off x="3384714" y="2686526"/>
            <a:ext cx="1087961" cy="30842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811D474-7C29-F846-9D16-F2D9C227F157}"/>
              </a:ext>
            </a:extLst>
          </p:cNvPr>
          <p:cNvSpPr txBox="1"/>
          <p:nvPr/>
        </p:nvSpPr>
        <p:spPr>
          <a:xfrm>
            <a:off x="4404432" y="2267116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Parameters to estimate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Theta rotation with respect to grids</a:t>
            </a:r>
          </a:p>
          <a:p>
            <a:r>
              <a:rPr kumimoji="1" lang="en-US" altLang="zh-CN" dirty="0">
                <a:latin typeface="Times" pitchFamily="2" charset="0"/>
              </a:rPr>
              <a:t> (the distribution parameters</a:t>
            </a:r>
          </a:p>
          <a:p>
            <a:r>
              <a:rPr kumimoji="1" lang="en-US" altLang="zh-CN" dirty="0">
                <a:latin typeface="Times" pitchFamily="2" charset="0"/>
              </a:rPr>
              <a:t> under each cluster)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26C5CA8-A874-A040-8B3B-1C3D3B0FB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927" y="4321630"/>
            <a:ext cx="330200" cy="4445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2388A88-D8C5-B645-95E3-9C60B562E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782" y="5923123"/>
            <a:ext cx="4557291" cy="8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ED5B6-3F15-AE42-8B8E-5D939E2C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propagation-1</a:t>
            </a:r>
            <a:endParaRPr kumimoji="1"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9EF7A89-C2CF-E54F-A0DA-F1EC4FBF3235}"/>
              </a:ext>
            </a:extLst>
          </p:cNvPr>
          <p:cNvGrpSpPr/>
          <p:nvPr/>
        </p:nvGrpSpPr>
        <p:grpSpPr>
          <a:xfrm>
            <a:off x="156683" y="1563688"/>
            <a:ext cx="6426704" cy="4660872"/>
            <a:chOff x="1198083" y="1371558"/>
            <a:chExt cx="6426704" cy="46608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977D279-8743-AD4B-9B12-CE9923944389}"/>
                </a:ext>
              </a:extLst>
            </p:cNvPr>
            <p:cNvSpPr/>
            <p:nvPr/>
          </p:nvSpPr>
          <p:spPr>
            <a:xfrm>
              <a:off x="6636327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877A0E3-78CB-E245-8144-A983758646B3}"/>
                </a:ext>
              </a:extLst>
            </p:cNvPr>
            <p:cNvSpPr/>
            <p:nvPr/>
          </p:nvSpPr>
          <p:spPr>
            <a:xfrm>
              <a:off x="1507671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19CE39-77AA-0645-B5C4-17EF0CFD75E6}"/>
                </a:ext>
              </a:extLst>
            </p:cNvPr>
            <p:cNvSpPr/>
            <p:nvPr/>
          </p:nvSpPr>
          <p:spPr>
            <a:xfrm>
              <a:off x="4071999" y="2854036"/>
              <a:ext cx="678873" cy="6788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79D76DB7-0083-524C-99A6-00BFF40A46DC}"/>
                </a:ext>
              </a:extLst>
            </p:cNvPr>
            <p:cNvCxnSpPr>
              <a:stCxn id="4" idx="2"/>
              <a:endCxn id="6" idx="3"/>
            </p:cNvCxnSpPr>
            <p:nvPr/>
          </p:nvCxnSpPr>
          <p:spPr>
            <a:xfrm flipH="1">
              <a:off x="4750872" y="3193473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E0E56C0-5942-4B46-8C49-C55A9D2AB01C}"/>
                </a:ext>
              </a:extLst>
            </p:cNvPr>
            <p:cNvCxnSpPr/>
            <p:nvPr/>
          </p:nvCxnSpPr>
          <p:spPr>
            <a:xfrm flipH="1">
              <a:off x="2186544" y="3193472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/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/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7273" t="-2857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/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883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/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762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/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83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/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/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 node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26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/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" altLang="zh-CN" dirty="0"/>
                    <a:t>neighboring variable nodes </a:t>
                  </a:r>
                </a:p>
                <a:p>
                  <a:r>
                    <a:rPr kumimoji="1" lang="en" altLang="zh-CN" dirty="0"/>
                    <a:t>to the factor node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1255" t="-3846" b="-13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D69472A0-A279-DC4B-ABCC-225F30495FE7}"/>
                </a:ext>
              </a:extLst>
            </p:cNvPr>
            <p:cNvCxnSpPr>
              <a:stCxn id="17" idx="1"/>
              <a:endCxn id="5" idx="5"/>
            </p:cNvCxnSpPr>
            <p:nvPr/>
          </p:nvCxnSpPr>
          <p:spPr>
            <a:xfrm flipV="1">
              <a:off x="1677981" y="3433490"/>
              <a:ext cx="409144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28EB230-7ABC-0046-A933-C97583E792FD}"/>
                </a:ext>
              </a:extLst>
            </p:cNvPr>
            <p:cNvCxnSpPr>
              <a:stCxn id="17" idx="3"/>
              <a:endCxn id="4" idx="3"/>
            </p:cNvCxnSpPr>
            <p:nvPr/>
          </p:nvCxnSpPr>
          <p:spPr>
            <a:xfrm flipV="1">
              <a:off x="4701566" y="3433490"/>
              <a:ext cx="2034180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/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zh-CN" altLang="en-US" sz="2000" b="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/>
                          <m:e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sSub>
                          <m:sSub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0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blipFill>
                  <a:blip r:embed="rId10"/>
                  <a:stretch>
                    <a:fillRect t="-122059" b="-1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BCC73F43-112A-804E-B55A-78A8A75F00C9}"/>
                </a:ext>
              </a:extLst>
            </p:cNvPr>
            <p:cNvCxnSpPr/>
            <p:nvPr/>
          </p:nvCxnSpPr>
          <p:spPr>
            <a:xfrm>
              <a:off x="4903108" y="3009398"/>
              <a:ext cx="158812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/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/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blipFill>
                  <a:blip r:embed="rId1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5675D57-837A-FF48-8739-9D387CF6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3108" y="3396247"/>
              <a:ext cx="1562706" cy="1266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8DCE3518-2FBC-2048-B1B2-24E4DDE5FD2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4659245" y="1679217"/>
              <a:ext cx="988541" cy="863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6E69C1-C957-EC41-8CC2-523B5B508C46}"/>
                </a:ext>
              </a:extLst>
            </p:cNvPr>
            <p:cNvSpPr txBox="1"/>
            <p:nvPr/>
          </p:nvSpPr>
          <p:spPr>
            <a:xfrm>
              <a:off x="3370935" y="1371558"/>
              <a:ext cx="2385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Messages</a:t>
              </a:r>
            </a:p>
            <a:p>
              <a:r>
                <a:rPr kumimoji="1" lang="en-US" altLang="zh-CN" dirty="0"/>
                <a:t> (real-valued function)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/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blipFill>
                <a:blip r:embed="rId13"/>
                <a:stretch>
                  <a:fillRect l="-8565" t="-25714" b="-9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/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blipFill>
                <a:blip r:embed="rId14"/>
                <a:stretch>
                  <a:fillRect l="-12121" t="-50000" b="-7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22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0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Belief propagation-3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2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7798-E972-5644-A6A8-A7842A81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Module A &amp; Module B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081936-E55B-034F-81FA-485DD289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26" y="7748189"/>
            <a:ext cx="6376424" cy="3868542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4FA69D1D-3C1A-BB44-99F2-92F06AE175F2}"/>
              </a:ext>
            </a:extLst>
          </p:cNvPr>
          <p:cNvGrpSpPr/>
          <p:nvPr/>
        </p:nvGrpSpPr>
        <p:grpSpPr>
          <a:xfrm>
            <a:off x="3255428" y="1209565"/>
            <a:ext cx="6058728" cy="2154766"/>
            <a:chOff x="1836092" y="2550233"/>
            <a:chExt cx="6058728" cy="21547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D915854-5EAE-9E4B-B3E0-B16EE39C1E41}"/>
                </a:ext>
              </a:extLst>
            </p:cNvPr>
            <p:cNvGrpSpPr/>
            <p:nvPr/>
          </p:nvGrpSpPr>
          <p:grpSpPr>
            <a:xfrm>
              <a:off x="1836092" y="2690578"/>
              <a:ext cx="1798820" cy="1708879"/>
              <a:chOff x="1836092" y="2690578"/>
              <a:chExt cx="1798820" cy="170887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EE53B-FEE8-C840-B259-4E59F73ADEBF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2A76A4-BD93-EE44-904A-2FF9C797DB39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188D792-BC8B-BB4A-9644-5D02104C9405}"/>
                </a:ext>
              </a:extLst>
            </p:cNvPr>
            <p:cNvGrpSpPr/>
            <p:nvPr/>
          </p:nvGrpSpPr>
          <p:grpSpPr>
            <a:xfrm>
              <a:off x="6096000" y="2690578"/>
              <a:ext cx="1798820" cy="1708879"/>
              <a:chOff x="1836092" y="2690578"/>
              <a:chExt cx="1798820" cy="1708879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5636528-B708-A84F-B73D-C3CE9923D5FB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94852D4-C150-C442-A9E1-040840E4CE4B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F7203AC2-DBA2-8D4B-B6D4-C25E376C7EC1}"/>
                </a:ext>
              </a:extLst>
            </p:cNvPr>
            <p:cNvCxnSpPr/>
            <p:nvPr/>
          </p:nvCxnSpPr>
          <p:spPr>
            <a:xfrm flipH="1">
              <a:off x="3634912" y="3104625"/>
              <a:ext cx="24610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/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blipFill>
                  <a:blip r:embed="rId3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08D56F4D-D589-0D4F-BB5B-479CB0769CE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4758024" y="3096658"/>
              <a:ext cx="0" cy="851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424D80-A9EB-0946-834A-9852DE86F77E}"/>
                </a:ext>
              </a:extLst>
            </p:cNvPr>
            <p:cNvGrpSpPr/>
            <p:nvPr/>
          </p:nvGrpSpPr>
          <p:grpSpPr>
            <a:xfrm>
              <a:off x="4449105" y="3948472"/>
              <a:ext cx="617838" cy="450985"/>
              <a:chOff x="4247618" y="3949465"/>
              <a:chExt cx="617838" cy="45098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399B09-B0EE-FF4F-812C-C96C33874CC8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8EF450F-2A71-E541-B81B-020F76766FE0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F92CAA57-7E43-074D-9FCD-CD788400E106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34912" y="4173965"/>
              <a:ext cx="8141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3FFA41C7-5E80-7649-BF4F-8A486C87C378}"/>
                </a:ext>
              </a:extLst>
            </p:cNvPr>
            <p:cNvCxnSpPr>
              <a:cxnSpLocks/>
            </p:cNvCxnSpPr>
            <p:nvPr/>
          </p:nvCxnSpPr>
          <p:spPr>
            <a:xfrm>
              <a:off x="5066943" y="4173964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/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blipFill>
                  <a:blip r:embed="rId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/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Update for estimated posterior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blipFill>
                <a:blip r:embed="rId5"/>
                <a:stretch>
                  <a:fillRect l="-1688" t="-3846" r="-844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/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blipFill>
                <a:blip r:embed="rId6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9D36461-C446-794C-84AD-1606EC13CD04}"/>
              </a:ext>
            </a:extLst>
          </p:cNvPr>
          <p:cNvCxnSpPr>
            <a:cxnSpLocks/>
          </p:cNvCxnSpPr>
          <p:nvPr/>
        </p:nvCxnSpPr>
        <p:spPr>
          <a:xfrm>
            <a:off x="724395" y="4309355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976A1D6-5F3F-1048-993F-99C9B0754968}"/>
              </a:ext>
            </a:extLst>
          </p:cNvPr>
          <p:cNvCxnSpPr>
            <a:cxnSpLocks/>
          </p:cNvCxnSpPr>
          <p:nvPr/>
        </p:nvCxnSpPr>
        <p:spPr>
          <a:xfrm>
            <a:off x="1933788" y="5268479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/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blipFill>
                <a:blip r:embed="rId7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E452376-3E43-C24E-B581-8B425B95C8F3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4124116" y="6241635"/>
            <a:ext cx="23942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/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blipFill>
                <a:blip r:embed="rId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/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EA57182-5FD5-4A4B-8AF7-73CB987768CE}"/>
              </a:ext>
            </a:extLst>
          </p:cNvPr>
          <p:cNvCxnSpPr>
            <a:cxnSpLocks/>
          </p:cNvCxnSpPr>
          <p:nvPr/>
        </p:nvCxnSpPr>
        <p:spPr>
          <a:xfrm flipV="1">
            <a:off x="6800691" y="5731019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/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/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/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0225FB6-60C1-3D41-97FD-982BC36565FC}"/>
              </a:ext>
            </a:extLst>
          </p:cNvPr>
          <p:cNvCxnSpPr>
            <a:cxnSpLocks/>
          </p:cNvCxnSpPr>
          <p:nvPr/>
        </p:nvCxnSpPr>
        <p:spPr>
          <a:xfrm flipV="1">
            <a:off x="9674154" y="4159607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/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6664F745-C00E-FF45-99B7-2836FCCAA53D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794498" y="3770497"/>
            <a:ext cx="182862" cy="15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5F0A3F97-2076-D14A-8A65-0078980226ED}"/>
              </a:ext>
            </a:extLst>
          </p:cNvPr>
          <p:cNvCxnSpPr>
            <a:stCxn id="59" idx="1"/>
            <a:endCxn id="38" idx="3"/>
          </p:cNvCxnSpPr>
          <p:nvPr/>
        </p:nvCxnSpPr>
        <p:spPr>
          <a:xfrm flipH="1">
            <a:off x="4429148" y="3785721"/>
            <a:ext cx="975511" cy="350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/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solidFill>
                    <a:srgbClr val="7030A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A265BC39-E002-304A-ABFE-C44AA921EDA3}"/>
              </a:ext>
            </a:extLst>
          </p:cNvPr>
          <p:cNvSpPr txBox="1"/>
          <p:nvPr/>
        </p:nvSpPr>
        <p:spPr>
          <a:xfrm>
            <a:off x="5037587" y="46788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7030A0"/>
                </a:solidFill>
                <a:latin typeface="Times" pitchFamily="2" charset="0"/>
              </a:rPr>
              <a:t>Why?</a:t>
            </a:r>
            <a:endParaRPr kumimoji="1" lang="zh-CN" altLang="en-US" dirty="0" err="1">
              <a:solidFill>
                <a:srgbClr val="7030A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/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blipFill>
                <a:blip r:embed="rId15"/>
                <a:stretch>
                  <a:fillRect t="-6667" r="-4286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/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blipFill>
                <a:blip r:embed="rId16"/>
                <a:stretch>
                  <a:fillRect t="-3226" r="-2913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682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30123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F04ABD-6D03-3848-9CF4-80A5060932DA}"/>
              </a:ext>
            </a:extLst>
          </p:cNvPr>
          <p:cNvGrpSpPr/>
          <p:nvPr/>
        </p:nvGrpSpPr>
        <p:grpSpPr>
          <a:xfrm>
            <a:off x="6375901" y="1743120"/>
            <a:ext cx="515040" cy="512956"/>
            <a:chOff x="1850815" y="3663170"/>
            <a:chExt cx="515040" cy="512956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D90CD6A-971B-994E-BAF0-82F0D861A655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DE8112D-4BD1-F241-B54A-2975C6595B04}"/>
              </a:ext>
            </a:extLst>
          </p:cNvPr>
          <p:cNvGrpSpPr/>
          <p:nvPr/>
        </p:nvGrpSpPr>
        <p:grpSpPr>
          <a:xfrm>
            <a:off x="6374859" y="2776730"/>
            <a:ext cx="515040" cy="512956"/>
            <a:chOff x="4338731" y="3663171"/>
            <a:chExt cx="515040" cy="512956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BF7E619-9871-7B41-BE51-5E07569B63BC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DFDD762-0AB7-C043-A157-E1C8A06463EB}"/>
              </a:ext>
            </a:extLst>
          </p:cNvPr>
          <p:cNvGrpSpPr/>
          <p:nvPr/>
        </p:nvGrpSpPr>
        <p:grpSpPr>
          <a:xfrm>
            <a:off x="6375901" y="3797063"/>
            <a:ext cx="515040" cy="512956"/>
            <a:chOff x="6831258" y="3663169"/>
            <a:chExt cx="515040" cy="512956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ADD6BF0-DD7A-B447-9780-B8FF1FED89EA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4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2703EE5-2BB6-5945-8CDE-BA3BF6D92F09}"/>
              </a:ext>
            </a:extLst>
          </p:cNvPr>
          <p:cNvGrpSpPr/>
          <p:nvPr/>
        </p:nvGrpSpPr>
        <p:grpSpPr>
          <a:xfrm>
            <a:off x="6374859" y="6113467"/>
            <a:ext cx="515040" cy="512956"/>
            <a:chOff x="9072831" y="3648438"/>
            <a:chExt cx="515040" cy="512956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686CBD16-B0AB-A343-B296-16BD77B69BA7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5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6421C08-D149-3643-A02F-B3ED230CCA79}"/>
              </a:ext>
            </a:extLst>
          </p:cNvPr>
          <p:cNvGrpSpPr/>
          <p:nvPr/>
        </p:nvGrpSpPr>
        <p:grpSpPr>
          <a:xfrm>
            <a:off x="4900921" y="2805052"/>
            <a:ext cx="519520" cy="417964"/>
            <a:chOff x="6306388" y="2752620"/>
            <a:chExt cx="519520" cy="417964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FBC79F2-63FA-7548-A115-0DD2E6D94B9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A7C3F16-384A-0945-9BF1-73838912D709}"/>
              </a:ext>
            </a:extLst>
          </p:cNvPr>
          <p:cNvGrpSpPr/>
          <p:nvPr/>
        </p:nvGrpSpPr>
        <p:grpSpPr>
          <a:xfrm>
            <a:off x="4900921" y="3844559"/>
            <a:ext cx="519520" cy="417964"/>
            <a:chOff x="6306388" y="2752620"/>
            <a:chExt cx="519520" cy="417964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DB3E3024-23DE-4F4E-9289-7F317B1049B9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E82763B-FFA5-A841-939F-2B5D4183F625}"/>
              </a:ext>
            </a:extLst>
          </p:cNvPr>
          <p:cNvGrpSpPr/>
          <p:nvPr/>
        </p:nvGrpSpPr>
        <p:grpSpPr>
          <a:xfrm>
            <a:off x="4900921" y="1758523"/>
            <a:ext cx="519520" cy="417964"/>
            <a:chOff x="6306388" y="2752620"/>
            <a:chExt cx="519520" cy="417964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DC6C604-2BEB-BA49-AA70-2D06BA02AD2F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8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9A93FFA-8564-0A40-8F88-F010646D513C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369665" y="196220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BE77976-C797-884C-B3B7-CB9B21669E4F}"/>
              </a:ext>
            </a:extLst>
          </p:cNvPr>
          <p:cNvCxnSpPr>
            <a:cxnSpLocks/>
          </p:cNvCxnSpPr>
          <p:nvPr/>
        </p:nvCxnSpPr>
        <p:spPr>
          <a:xfrm flipH="1">
            <a:off x="536862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01358F59-BDE4-DD40-B4C5-22ADF0547DF1}"/>
              </a:ext>
            </a:extLst>
          </p:cNvPr>
          <p:cNvCxnSpPr>
            <a:cxnSpLocks/>
          </p:cNvCxnSpPr>
          <p:nvPr/>
        </p:nvCxnSpPr>
        <p:spPr>
          <a:xfrm flipH="1">
            <a:off x="5375700" y="404427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9EAD2374-D738-6849-8093-308AEE3BB2E5}"/>
              </a:ext>
            </a:extLst>
          </p:cNvPr>
          <p:cNvCxnSpPr>
            <a:cxnSpLocks/>
          </p:cNvCxnSpPr>
          <p:nvPr/>
        </p:nvCxnSpPr>
        <p:spPr>
          <a:xfrm flipH="1">
            <a:off x="3945463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840506E2-A75E-444B-AEBD-23B1346098A9}"/>
              </a:ext>
            </a:extLst>
          </p:cNvPr>
          <p:cNvCxnSpPr>
            <a:cxnSpLocks/>
          </p:cNvCxnSpPr>
          <p:nvPr/>
        </p:nvCxnSpPr>
        <p:spPr>
          <a:xfrm flipH="1">
            <a:off x="394546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78864767-FED7-364B-A803-675E01E79B4F}"/>
              </a:ext>
            </a:extLst>
          </p:cNvPr>
          <p:cNvCxnSpPr>
            <a:cxnSpLocks/>
          </p:cNvCxnSpPr>
          <p:nvPr/>
        </p:nvCxnSpPr>
        <p:spPr>
          <a:xfrm flipH="1">
            <a:off x="3945463" y="405354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70F03F1D-26AA-5F4C-8B76-CE323F148919}"/>
              </a:ext>
            </a:extLst>
          </p:cNvPr>
          <p:cNvGrpSpPr/>
          <p:nvPr/>
        </p:nvGrpSpPr>
        <p:grpSpPr>
          <a:xfrm>
            <a:off x="3429381" y="1705721"/>
            <a:ext cx="515040" cy="512956"/>
            <a:chOff x="1850815" y="3663170"/>
            <a:chExt cx="515040" cy="512956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718B925-2F1F-504B-B6E7-9E2744FF2D5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9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2A797E0-7754-F348-825E-69BE334AC0E0}"/>
              </a:ext>
            </a:extLst>
          </p:cNvPr>
          <p:cNvGrpSpPr/>
          <p:nvPr/>
        </p:nvGrpSpPr>
        <p:grpSpPr>
          <a:xfrm>
            <a:off x="3429381" y="2774806"/>
            <a:ext cx="515040" cy="512956"/>
            <a:chOff x="1850815" y="3663170"/>
            <a:chExt cx="515040" cy="512956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25F3A93-EA67-5547-AFDA-8D04CB5269AD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0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757E3384-3BF7-8C4A-A715-B9D9C063EC62}"/>
              </a:ext>
            </a:extLst>
          </p:cNvPr>
          <p:cNvGrpSpPr/>
          <p:nvPr/>
        </p:nvGrpSpPr>
        <p:grpSpPr>
          <a:xfrm>
            <a:off x="3424386" y="3797063"/>
            <a:ext cx="515040" cy="512956"/>
            <a:chOff x="1850815" y="3663170"/>
            <a:chExt cx="515040" cy="512956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15E7EE50-DB1A-8941-A935-9C013ABB8B3B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1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96428952-A3E7-8A48-9178-618D432F6B12}"/>
              </a:ext>
            </a:extLst>
          </p:cNvPr>
          <p:cNvGrpSpPr/>
          <p:nvPr/>
        </p:nvGrpSpPr>
        <p:grpSpPr>
          <a:xfrm>
            <a:off x="4900921" y="6202476"/>
            <a:ext cx="519520" cy="417964"/>
            <a:chOff x="6306388" y="2752620"/>
            <a:chExt cx="519520" cy="417964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53A9DD3-FD75-F04E-AF81-D0D5330DF99A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31435CD1-61DD-7542-A01E-BCC3C8DDEFA2}"/>
              </a:ext>
            </a:extLst>
          </p:cNvPr>
          <p:cNvCxnSpPr>
            <a:cxnSpLocks/>
          </p:cNvCxnSpPr>
          <p:nvPr/>
        </p:nvCxnSpPr>
        <p:spPr>
          <a:xfrm flipH="1">
            <a:off x="5375700" y="640219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E6D85DCD-A914-B742-9FD5-A7AD78E2FCE2}"/>
              </a:ext>
            </a:extLst>
          </p:cNvPr>
          <p:cNvCxnSpPr>
            <a:cxnSpLocks/>
          </p:cNvCxnSpPr>
          <p:nvPr/>
        </p:nvCxnSpPr>
        <p:spPr>
          <a:xfrm flipH="1">
            <a:off x="3945463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A9103EC8-C0D9-8E43-BDB9-73A60B6B041B}"/>
              </a:ext>
            </a:extLst>
          </p:cNvPr>
          <p:cNvGrpSpPr/>
          <p:nvPr/>
        </p:nvGrpSpPr>
        <p:grpSpPr>
          <a:xfrm>
            <a:off x="3424386" y="6154980"/>
            <a:ext cx="515040" cy="512956"/>
            <a:chOff x="1850815" y="3663170"/>
            <a:chExt cx="515040" cy="512956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E5D9DE9F-FF7F-7A46-A104-65804CC95D2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3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3D21DD5-F503-C349-A350-EA7583EC2146}"/>
              </a:ext>
            </a:extLst>
          </p:cNvPr>
          <p:cNvGrpSpPr/>
          <p:nvPr/>
        </p:nvGrpSpPr>
        <p:grpSpPr>
          <a:xfrm>
            <a:off x="1956485" y="1753217"/>
            <a:ext cx="519520" cy="417964"/>
            <a:chOff x="6306388" y="2752620"/>
            <a:chExt cx="519520" cy="417964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C33AAF80-A321-5742-B51D-CE7C18190F2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4"/>
                  <a:stretch>
                    <a:fillRect l="-4878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F134A487-9165-DB45-86FC-2CA8EC83B9A1}"/>
              </a:ext>
            </a:extLst>
          </p:cNvPr>
          <p:cNvCxnSpPr>
            <a:cxnSpLocks/>
          </p:cNvCxnSpPr>
          <p:nvPr/>
        </p:nvCxnSpPr>
        <p:spPr>
          <a:xfrm flipH="1">
            <a:off x="2418150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3666A9D6-EDA9-2741-928B-76D994786154}"/>
              </a:ext>
            </a:extLst>
          </p:cNvPr>
          <p:cNvGrpSpPr/>
          <p:nvPr/>
        </p:nvGrpSpPr>
        <p:grpSpPr>
          <a:xfrm>
            <a:off x="1948289" y="2840847"/>
            <a:ext cx="519520" cy="417964"/>
            <a:chOff x="6306388" y="2752620"/>
            <a:chExt cx="519520" cy="417964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DDC5DE6-8AE8-2447-A47F-B8F54F956508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5"/>
                  <a:stretch>
                    <a:fillRect l="-4762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7B0E84-24E5-4841-BEDF-ED3FD8DE1022}"/>
              </a:ext>
            </a:extLst>
          </p:cNvPr>
          <p:cNvCxnSpPr>
            <a:cxnSpLocks/>
          </p:cNvCxnSpPr>
          <p:nvPr/>
        </p:nvCxnSpPr>
        <p:spPr>
          <a:xfrm flipH="1">
            <a:off x="2409954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DFDDDB78-0EBC-B84B-B911-109C88E9098D}"/>
              </a:ext>
            </a:extLst>
          </p:cNvPr>
          <p:cNvGrpSpPr/>
          <p:nvPr/>
        </p:nvGrpSpPr>
        <p:grpSpPr>
          <a:xfrm>
            <a:off x="1961480" y="3854278"/>
            <a:ext cx="519520" cy="417964"/>
            <a:chOff x="6306388" y="2752620"/>
            <a:chExt cx="519520" cy="417964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F062B848-4662-144D-87BF-4A90B281B35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6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88796B52-82BB-8B48-BE78-6546515C75EE}"/>
              </a:ext>
            </a:extLst>
          </p:cNvPr>
          <p:cNvCxnSpPr>
            <a:cxnSpLocks/>
          </p:cNvCxnSpPr>
          <p:nvPr/>
        </p:nvCxnSpPr>
        <p:spPr>
          <a:xfrm flipH="1">
            <a:off x="2423145" y="406326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8FE9BC91-2556-3542-886F-BCF5F7284255}"/>
              </a:ext>
            </a:extLst>
          </p:cNvPr>
          <p:cNvGrpSpPr/>
          <p:nvPr/>
        </p:nvGrpSpPr>
        <p:grpSpPr>
          <a:xfrm>
            <a:off x="1943371" y="6202476"/>
            <a:ext cx="519520" cy="417964"/>
            <a:chOff x="6306388" y="2752620"/>
            <a:chExt cx="519520" cy="417964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6C8DD7A4-19D3-DD41-9FEB-62CB17BB7DD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4878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3C0BA896-971D-094A-A946-5E9EA56CC9D7}"/>
              </a:ext>
            </a:extLst>
          </p:cNvPr>
          <p:cNvCxnSpPr>
            <a:cxnSpLocks/>
          </p:cNvCxnSpPr>
          <p:nvPr/>
        </p:nvCxnSpPr>
        <p:spPr>
          <a:xfrm flipH="1">
            <a:off x="2405036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12C80ECE-589D-3842-98C9-C34AB87CF0D7}"/>
              </a:ext>
            </a:extLst>
          </p:cNvPr>
          <p:cNvGrpSpPr/>
          <p:nvPr/>
        </p:nvGrpSpPr>
        <p:grpSpPr>
          <a:xfrm>
            <a:off x="482183" y="1690688"/>
            <a:ext cx="515040" cy="512956"/>
            <a:chOff x="1850815" y="3663170"/>
            <a:chExt cx="515040" cy="512956"/>
          </a:xfrm>
        </p:grpSpPr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CA88F441-4907-D644-A15B-5FF9E178E979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8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10EE8040-D435-1441-8F0A-10D84C1F58B4}"/>
              </a:ext>
            </a:extLst>
          </p:cNvPr>
          <p:cNvCxnSpPr>
            <a:cxnSpLocks/>
          </p:cNvCxnSpPr>
          <p:nvPr/>
        </p:nvCxnSpPr>
        <p:spPr>
          <a:xfrm flipH="1">
            <a:off x="1001027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35EBDCD-E1F4-F241-9939-8A6FF334332F}"/>
              </a:ext>
            </a:extLst>
          </p:cNvPr>
          <p:cNvGrpSpPr/>
          <p:nvPr/>
        </p:nvGrpSpPr>
        <p:grpSpPr>
          <a:xfrm>
            <a:off x="467950" y="2799550"/>
            <a:ext cx="515040" cy="512956"/>
            <a:chOff x="1850815" y="3663170"/>
            <a:chExt cx="515040" cy="512956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1B255A88-9EC1-8240-8FBD-E907698C9DBF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1ACB2793-31D4-D448-AE67-54C6A1FDB3EA}"/>
              </a:ext>
            </a:extLst>
          </p:cNvPr>
          <p:cNvCxnSpPr>
            <a:cxnSpLocks/>
          </p:cNvCxnSpPr>
          <p:nvPr/>
        </p:nvCxnSpPr>
        <p:spPr>
          <a:xfrm flipH="1">
            <a:off x="986794" y="307106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9E8387A9-1F5F-3249-BCC9-7806342096A1}"/>
              </a:ext>
            </a:extLst>
          </p:cNvPr>
          <p:cNvGrpSpPr/>
          <p:nvPr/>
        </p:nvGrpSpPr>
        <p:grpSpPr>
          <a:xfrm>
            <a:off x="476555" y="3823794"/>
            <a:ext cx="515040" cy="512956"/>
            <a:chOff x="1850815" y="3663170"/>
            <a:chExt cx="515040" cy="512956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5027F39D-3F17-0240-88A5-F7E564BDE79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0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EA16F18D-D93C-1945-8F36-D56BFABA1B8A}"/>
              </a:ext>
            </a:extLst>
          </p:cNvPr>
          <p:cNvCxnSpPr>
            <a:cxnSpLocks/>
          </p:cNvCxnSpPr>
          <p:nvPr/>
        </p:nvCxnSpPr>
        <p:spPr>
          <a:xfrm flipH="1">
            <a:off x="995399" y="4095305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683874F1-7626-724B-A243-3970575395E0}"/>
              </a:ext>
            </a:extLst>
          </p:cNvPr>
          <p:cNvGrpSpPr/>
          <p:nvPr/>
        </p:nvGrpSpPr>
        <p:grpSpPr>
          <a:xfrm>
            <a:off x="482183" y="6153332"/>
            <a:ext cx="515040" cy="512956"/>
            <a:chOff x="1850815" y="3663170"/>
            <a:chExt cx="515040" cy="512956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7B8F14A2-1373-6F44-8409-B613065229A8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1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A09A0C60-70AE-9341-A47D-E6B5D41473FE}"/>
              </a:ext>
            </a:extLst>
          </p:cNvPr>
          <p:cNvCxnSpPr>
            <a:cxnSpLocks/>
          </p:cNvCxnSpPr>
          <p:nvPr/>
        </p:nvCxnSpPr>
        <p:spPr>
          <a:xfrm flipH="1">
            <a:off x="1001027" y="6424843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/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/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/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4CFD0875-4BD3-C744-9C51-C4A9B22B3136}"/>
              </a:ext>
            </a:extLst>
          </p:cNvPr>
          <p:cNvGrpSpPr/>
          <p:nvPr/>
        </p:nvGrpSpPr>
        <p:grpSpPr>
          <a:xfrm>
            <a:off x="7862103" y="1800713"/>
            <a:ext cx="519520" cy="417964"/>
            <a:chOff x="6306388" y="2752620"/>
            <a:chExt cx="519520" cy="417964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F992D00-39E1-4E41-AC6A-59BC45938B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D18F3B5C-8196-8445-9C15-DAE33C6F65F5}"/>
              </a:ext>
            </a:extLst>
          </p:cNvPr>
          <p:cNvCxnSpPr>
            <a:cxnSpLocks/>
          </p:cNvCxnSpPr>
          <p:nvPr/>
        </p:nvCxnSpPr>
        <p:spPr>
          <a:xfrm flipH="1">
            <a:off x="6889899" y="199959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851A72B8-E907-EF48-AA9B-90F5392871A8}"/>
              </a:ext>
            </a:extLst>
          </p:cNvPr>
          <p:cNvGrpSpPr/>
          <p:nvPr/>
        </p:nvGrpSpPr>
        <p:grpSpPr>
          <a:xfrm>
            <a:off x="7860697" y="2840847"/>
            <a:ext cx="519520" cy="417964"/>
            <a:chOff x="6306388" y="2752620"/>
            <a:chExt cx="519520" cy="417964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2E7BA69A-A433-1643-89AF-0FA29DEFEDE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4CEC1C97-8D55-F544-BCD6-7721272B4C65}"/>
              </a:ext>
            </a:extLst>
          </p:cNvPr>
          <p:cNvCxnSpPr>
            <a:cxnSpLocks/>
          </p:cNvCxnSpPr>
          <p:nvPr/>
        </p:nvCxnSpPr>
        <p:spPr>
          <a:xfrm flipH="1">
            <a:off x="6888493" y="3039732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205BBB27-AC51-D94E-92D3-76374E49024B}"/>
              </a:ext>
            </a:extLst>
          </p:cNvPr>
          <p:cNvGrpSpPr/>
          <p:nvPr/>
        </p:nvGrpSpPr>
        <p:grpSpPr>
          <a:xfrm>
            <a:off x="7856916" y="3864252"/>
            <a:ext cx="519520" cy="417964"/>
            <a:chOff x="6306388" y="2752620"/>
            <a:chExt cx="519520" cy="417964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BB42AECB-401C-5A4F-A3D2-C32B6D8B90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FED815F0-6BA9-1348-95ED-2B1218FF24C8}"/>
              </a:ext>
            </a:extLst>
          </p:cNvPr>
          <p:cNvCxnSpPr>
            <a:cxnSpLocks/>
          </p:cNvCxnSpPr>
          <p:nvPr/>
        </p:nvCxnSpPr>
        <p:spPr>
          <a:xfrm flipH="1">
            <a:off x="6884712" y="406313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EEF66BE0-A054-9F48-8989-73FF0ED9F628}"/>
              </a:ext>
            </a:extLst>
          </p:cNvPr>
          <p:cNvGrpSpPr/>
          <p:nvPr/>
        </p:nvGrpSpPr>
        <p:grpSpPr>
          <a:xfrm>
            <a:off x="7806138" y="6180669"/>
            <a:ext cx="519520" cy="435312"/>
            <a:chOff x="6271999" y="2752620"/>
            <a:chExt cx="519520" cy="435312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9202BAFC-CEE6-3B44-88DB-FDAACE47D3E7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27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A826F19F-B6C0-E34F-BF3D-2D1D7AF5170E}"/>
              </a:ext>
            </a:extLst>
          </p:cNvPr>
          <p:cNvCxnSpPr>
            <a:cxnSpLocks/>
          </p:cNvCxnSpPr>
          <p:nvPr/>
        </p:nvCxnSpPr>
        <p:spPr>
          <a:xfrm flipH="1">
            <a:off x="6868323" y="637955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4B9543CF-5C61-B943-AA47-1EB55AE4F1E2}"/>
              </a:ext>
            </a:extLst>
          </p:cNvPr>
          <p:cNvGrpSpPr/>
          <p:nvPr/>
        </p:nvGrpSpPr>
        <p:grpSpPr>
          <a:xfrm>
            <a:off x="8960853" y="1811810"/>
            <a:ext cx="519520" cy="417964"/>
            <a:chOff x="6306388" y="2752620"/>
            <a:chExt cx="519520" cy="417964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9E5CDD7-F42F-FE46-AD4C-A121469786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74D641D6-DFBA-2849-8ACF-69E108FCD43D}"/>
              </a:ext>
            </a:extLst>
          </p:cNvPr>
          <p:cNvGrpSpPr/>
          <p:nvPr/>
        </p:nvGrpSpPr>
        <p:grpSpPr>
          <a:xfrm>
            <a:off x="8959447" y="2851944"/>
            <a:ext cx="519520" cy="417964"/>
            <a:chOff x="6306388" y="2752620"/>
            <a:chExt cx="519520" cy="417964"/>
          </a:xfrm>
        </p:grpSpPr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207258DE-E13C-E048-BB7F-AC34EC39D27B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7650F5D3-5F46-6F49-A882-50E9E5D38E9E}"/>
              </a:ext>
            </a:extLst>
          </p:cNvPr>
          <p:cNvGrpSpPr/>
          <p:nvPr/>
        </p:nvGrpSpPr>
        <p:grpSpPr>
          <a:xfrm>
            <a:off x="8955666" y="3875349"/>
            <a:ext cx="519520" cy="417964"/>
            <a:chOff x="6306388" y="2752620"/>
            <a:chExt cx="519520" cy="417964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A1FA6011-0339-E849-959F-0DCB8FFEA4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30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10CF89EF-359E-374C-8089-B52B07AD63FC}"/>
              </a:ext>
            </a:extLst>
          </p:cNvPr>
          <p:cNvGrpSpPr/>
          <p:nvPr/>
        </p:nvGrpSpPr>
        <p:grpSpPr>
          <a:xfrm>
            <a:off x="8904888" y="6191766"/>
            <a:ext cx="519520" cy="435312"/>
            <a:chOff x="6271999" y="2752620"/>
            <a:chExt cx="519520" cy="435312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B5560073-ABA0-394D-846C-66B0454290D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31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5F905406-DA9C-3945-A065-BC761B90966C}"/>
              </a:ext>
            </a:extLst>
          </p:cNvPr>
          <p:cNvCxnSpPr>
            <a:cxnSpLocks/>
          </p:cNvCxnSpPr>
          <p:nvPr/>
        </p:nvCxnSpPr>
        <p:spPr>
          <a:xfrm flipH="1">
            <a:off x="9425814" y="199629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9CAEEF24-DD85-2A42-9B50-D1B68C1677DB}"/>
              </a:ext>
            </a:extLst>
          </p:cNvPr>
          <p:cNvCxnSpPr>
            <a:cxnSpLocks/>
          </p:cNvCxnSpPr>
          <p:nvPr/>
        </p:nvCxnSpPr>
        <p:spPr>
          <a:xfrm flipH="1">
            <a:off x="9424408" y="303642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ABC05CE2-9F90-4045-8D9C-902589B2BB9A}"/>
              </a:ext>
            </a:extLst>
          </p:cNvPr>
          <p:cNvCxnSpPr>
            <a:cxnSpLocks/>
          </p:cNvCxnSpPr>
          <p:nvPr/>
        </p:nvCxnSpPr>
        <p:spPr>
          <a:xfrm flipH="1">
            <a:off x="9420627" y="405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93E914C-7B71-4B45-AAE2-858D2C2E5DFF}"/>
              </a:ext>
            </a:extLst>
          </p:cNvPr>
          <p:cNvCxnSpPr>
            <a:cxnSpLocks/>
          </p:cNvCxnSpPr>
          <p:nvPr/>
        </p:nvCxnSpPr>
        <p:spPr>
          <a:xfrm flipH="1">
            <a:off x="9404238" y="6376246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9F4B6231-3C74-0548-BFA4-2E48B7778C5D}"/>
              </a:ext>
            </a:extLst>
          </p:cNvPr>
          <p:cNvGrpSpPr/>
          <p:nvPr/>
        </p:nvGrpSpPr>
        <p:grpSpPr>
          <a:xfrm>
            <a:off x="10411516" y="1741196"/>
            <a:ext cx="515040" cy="512956"/>
            <a:chOff x="1850815" y="3663170"/>
            <a:chExt cx="515040" cy="512956"/>
          </a:xfrm>
        </p:grpSpPr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702312ED-B0D9-4E40-A298-51B85F12AA2A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32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3E7644D6-F530-2F45-8769-B037A28053E6}"/>
              </a:ext>
            </a:extLst>
          </p:cNvPr>
          <p:cNvGrpSpPr/>
          <p:nvPr/>
        </p:nvGrpSpPr>
        <p:grpSpPr>
          <a:xfrm>
            <a:off x="10410474" y="2774806"/>
            <a:ext cx="515040" cy="512956"/>
            <a:chOff x="4338731" y="3663171"/>
            <a:chExt cx="515040" cy="512956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8867833-9C0B-C44E-B606-BDA91A7CAC29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3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DD50C8FA-2FD4-A74A-939C-DD2049035345}"/>
              </a:ext>
            </a:extLst>
          </p:cNvPr>
          <p:cNvGrpSpPr/>
          <p:nvPr/>
        </p:nvGrpSpPr>
        <p:grpSpPr>
          <a:xfrm>
            <a:off x="10411516" y="3795139"/>
            <a:ext cx="515040" cy="512956"/>
            <a:chOff x="6831258" y="3663169"/>
            <a:chExt cx="515040" cy="512956"/>
          </a:xfrm>
        </p:grpSpPr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DECBA42F-567C-6346-840B-A9C8E0764CB4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34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3F56C2F9-DE41-E844-A315-17EF2CCE011E}"/>
              </a:ext>
            </a:extLst>
          </p:cNvPr>
          <p:cNvGrpSpPr/>
          <p:nvPr/>
        </p:nvGrpSpPr>
        <p:grpSpPr>
          <a:xfrm>
            <a:off x="10410474" y="6111543"/>
            <a:ext cx="515040" cy="512956"/>
            <a:chOff x="9072831" y="3648438"/>
            <a:chExt cx="515040" cy="512956"/>
          </a:xfrm>
        </p:grpSpPr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9AAA1F68-E037-6F48-BAC5-A2A0BEF52CE6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35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E55FE2A9-7DB9-C749-A2E6-B1ACBF3AD6F4}"/>
              </a:ext>
            </a:extLst>
          </p:cNvPr>
          <p:cNvSpPr/>
          <p:nvPr/>
        </p:nvSpPr>
        <p:spPr>
          <a:xfrm>
            <a:off x="11507056" y="1458930"/>
            <a:ext cx="369870" cy="5207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/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03CD01DD-F036-1C4F-AFF7-C97321FE4157}"/>
              </a:ext>
            </a:extLst>
          </p:cNvPr>
          <p:cNvCxnSpPr>
            <a:cxnSpLocks/>
            <a:endCxn id="220" idx="6"/>
          </p:cNvCxnSpPr>
          <p:nvPr/>
        </p:nvCxnSpPr>
        <p:spPr>
          <a:xfrm flipH="1" flipV="1">
            <a:off x="10926556" y="1997674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CB86B85E-29C6-0440-B4AD-D9F42FDF477D}"/>
              </a:ext>
            </a:extLst>
          </p:cNvPr>
          <p:cNvCxnSpPr>
            <a:cxnSpLocks/>
          </p:cNvCxnSpPr>
          <p:nvPr/>
        </p:nvCxnSpPr>
        <p:spPr>
          <a:xfrm flipH="1" flipV="1">
            <a:off x="10938551" y="303459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EA70B023-E7BA-664B-9213-5CCF56063540}"/>
              </a:ext>
            </a:extLst>
          </p:cNvPr>
          <p:cNvCxnSpPr>
            <a:cxnSpLocks/>
          </p:cNvCxnSpPr>
          <p:nvPr/>
        </p:nvCxnSpPr>
        <p:spPr>
          <a:xfrm flipH="1" flipV="1">
            <a:off x="10948310" y="4050759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CDBBF96A-43E0-0C40-861E-A558796D98D4}"/>
              </a:ext>
            </a:extLst>
          </p:cNvPr>
          <p:cNvCxnSpPr>
            <a:cxnSpLocks/>
          </p:cNvCxnSpPr>
          <p:nvPr/>
        </p:nvCxnSpPr>
        <p:spPr>
          <a:xfrm flipH="1" flipV="1">
            <a:off x="10945113" y="637241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/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F7C79A1-B91C-D844-B67D-AAC45BBB9B30}"/>
              </a:ext>
            </a:extLst>
          </p:cNvPr>
          <p:cNvCxnSpPr/>
          <p:nvPr/>
        </p:nvCxnSpPr>
        <p:spPr>
          <a:xfrm flipH="1">
            <a:off x="10945113" y="1800713"/>
            <a:ext cx="4013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/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388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620500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CDDDC2D-3529-1A40-8985-857CDDED6752}"/>
              </a:ext>
            </a:extLst>
          </p:cNvPr>
          <p:cNvGrpSpPr/>
          <p:nvPr/>
        </p:nvGrpSpPr>
        <p:grpSpPr>
          <a:xfrm>
            <a:off x="448730" y="1809084"/>
            <a:ext cx="10407242" cy="2367043"/>
            <a:chOff x="448730" y="1809084"/>
            <a:chExt cx="10407242" cy="2367043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5CBE5ACF-19D7-0045-98A3-0E76327B118C}"/>
                </a:ext>
              </a:extLst>
            </p:cNvPr>
            <p:cNvGrpSpPr/>
            <p:nvPr/>
          </p:nvGrpSpPr>
          <p:grpSpPr>
            <a:xfrm>
              <a:off x="448730" y="1809084"/>
              <a:ext cx="9159601" cy="2367043"/>
              <a:chOff x="448730" y="1809084"/>
              <a:chExt cx="9159601" cy="2367043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D9D0CB8E-DE82-0B42-96B6-DF2B853B3394}"/>
                  </a:ext>
                </a:extLst>
              </p:cNvPr>
              <p:cNvGrpSpPr/>
              <p:nvPr/>
            </p:nvGrpSpPr>
            <p:grpSpPr>
              <a:xfrm>
                <a:off x="659760" y="1823816"/>
                <a:ext cx="4220161" cy="2352311"/>
                <a:chOff x="672639" y="2429123"/>
                <a:chExt cx="4220161" cy="2352311"/>
              </a:xfrm>
            </p:grpSpPr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2C82366D-3BE4-5541-81A4-7C4A4AC74D8D}"/>
                    </a:ext>
                  </a:extLst>
                </p:cNvPr>
                <p:cNvGrpSpPr/>
                <p:nvPr/>
              </p:nvGrpSpPr>
              <p:grpSpPr>
                <a:xfrm>
                  <a:off x="672639" y="2429123"/>
                  <a:ext cx="4194011" cy="986882"/>
                  <a:chOff x="28584" y="2442118"/>
                  <a:chExt cx="4194011" cy="986882"/>
                </a:xfrm>
              </p:grpSpPr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068567BE-CBF3-1B49-A7AF-95ED2FC7B32D}"/>
                      </a:ext>
                    </a:extLst>
                  </p:cNvPr>
                  <p:cNvGrpSpPr/>
                  <p:nvPr/>
                </p:nvGrpSpPr>
                <p:grpSpPr>
                  <a:xfrm>
                    <a:off x="1226634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5" name="椭圆 4">
                      <a:extLst>
                        <a:ext uri="{FF2B5EF4-FFF2-40B4-BE49-F238E27FC236}">
                          <a16:creationId xmlns:a16="http://schemas.microsoft.com/office/drawing/2014/main" id="{F79CA7CA-B400-1248-852E-5FE06C13F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组合 7">
                    <a:extLst>
                      <a:ext uri="{FF2B5EF4-FFF2-40B4-BE49-F238E27FC236}">
                        <a16:creationId xmlns:a16="http://schemas.microsoft.com/office/drawing/2014/main" id="{E39A592F-85BC-E84D-9779-7565160CC067}"/>
                      </a:ext>
                    </a:extLst>
                  </p:cNvPr>
                  <p:cNvGrpSpPr/>
                  <p:nvPr/>
                </p:nvGrpSpPr>
                <p:grpSpPr>
                  <a:xfrm>
                    <a:off x="3709639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79A59289-E715-EF4A-8E04-B97198DAB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8" name="组合 17">
                    <a:extLst>
                      <a:ext uri="{FF2B5EF4-FFF2-40B4-BE49-F238E27FC236}">
                        <a16:creationId xmlns:a16="http://schemas.microsoft.com/office/drawing/2014/main" id="{A7AF0279-44D2-3141-9367-9245F74C04FA}"/>
                      </a:ext>
                    </a:extLst>
                  </p:cNvPr>
                  <p:cNvGrpSpPr/>
                  <p:nvPr/>
                </p:nvGrpSpPr>
                <p:grpSpPr>
                  <a:xfrm>
                    <a:off x="2511589" y="2504715"/>
                    <a:ext cx="477951" cy="369332"/>
                    <a:chOff x="2511589" y="2504715"/>
                    <a:chExt cx="477951" cy="369332"/>
                  </a:xfrm>
                </p:grpSpPr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92DB3A6E-AAB2-8C40-AB6E-3D4CE39FF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49D85D3F-DA6B-E946-B117-92E7C05DC11C}"/>
                      </a:ext>
                    </a:extLst>
                  </p:cNvPr>
                  <p:cNvGrpSpPr/>
                  <p:nvPr/>
                </p:nvGrpSpPr>
                <p:grpSpPr>
                  <a:xfrm>
                    <a:off x="28584" y="2504715"/>
                    <a:ext cx="474425" cy="369332"/>
                    <a:chOff x="2511589" y="2504715"/>
                    <a:chExt cx="474425" cy="369332"/>
                  </a:xfrm>
                </p:grpSpPr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73B41DA8-14D6-7740-80AE-93F03A73C0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6" name="直线连接符 25">
                    <a:extLst>
                      <a:ext uri="{FF2B5EF4-FFF2-40B4-BE49-F238E27FC236}">
                        <a16:creationId xmlns:a16="http://schemas.microsoft.com/office/drawing/2014/main" id="{D97ED5EB-4C3A-FE45-A363-9166339BA456}"/>
                      </a:ext>
                    </a:extLst>
                  </p:cNvPr>
                  <p:cNvCxnSpPr>
                    <a:cxnSpLocks/>
                    <a:endCxn id="5" idx="2"/>
                  </p:cNvCxnSpPr>
                  <p:nvPr/>
                </p:nvCxnSpPr>
                <p:spPr>
                  <a:xfrm>
                    <a:off x="420033" y="2698596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线连接符 27">
                    <a:extLst>
                      <a:ext uri="{FF2B5EF4-FFF2-40B4-BE49-F238E27FC236}">
                        <a16:creationId xmlns:a16="http://schemas.microsoft.com/office/drawing/2014/main" id="{8348621D-AC9B-F046-AC10-C3422BE872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7955" y="268960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线连接符 28">
                    <a:extLst>
                      <a:ext uri="{FF2B5EF4-FFF2-40B4-BE49-F238E27FC236}">
                        <a16:creationId xmlns:a16="http://schemas.microsoft.com/office/drawing/2014/main" id="{172A2D92-AB16-0A4E-AEB2-2DD9AE7CF6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3038" y="268938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线连接符 29">
                    <a:extLst>
                      <a:ext uri="{FF2B5EF4-FFF2-40B4-BE49-F238E27FC236}">
                        <a16:creationId xmlns:a16="http://schemas.microsoft.com/office/drawing/2014/main" id="{5AEC322F-14A5-CE48-9519-0EF92D259F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298" y="2955074"/>
                    <a:ext cx="0" cy="47392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线连接符 39">
                    <a:extLst>
                      <a:ext uri="{FF2B5EF4-FFF2-40B4-BE49-F238E27FC236}">
                        <a16:creationId xmlns:a16="http://schemas.microsoft.com/office/drawing/2014/main" id="{699F1A91-BED8-534B-BC35-C270EF702D3B}"/>
                      </a:ext>
                    </a:extLst>
                  </p:cNvPr>
                  <p:cNvCxnSpPr>
                    <a:cxnSpLocks/>
                    <a:endCxn id="58" idx="0"/>
                  </p:cNvCxnSpPr>
                  <p:nvPr/>
                </p:nvCxnSpPr>
                <p:spPr>
                  <a:xfrm>
                    <a:off x="3966117" y="2955074"/>
                    <a:ext cx="4648" cy="45421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B813B039-08F9-BE49-9335-57788EEE8759}"/>
                    </a:ext>
                  </a:extLst>
                </p:cNvPr>
                <p:cNvGrpSpPr/>
                <p:nvPr/>
              </p:nvGrpSpPr>
              <p:grpSpPr>
                <a:xfrm>
                  <a:off x="1863694" y="4268477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B7F24821-F5BF-CB48-BBBC-E4FAE2DF5D38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1470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F3C7A21E-7B67-CB49-A57A-C456897312F6}"/>
                    </a:ext>
                  </a:extLst>
                </p:cNvPr>
                <p:cNvCxnSpPr>
                  <a:cxnSpLocks/>
                  <a:stCxn id="63" idx="2"/>
                  <a:endCxn id="48" idx="0"/>
                </p:cNvCxnSpPr>
                <p:nvPr/>
              </p:nvCxnSpPr>
              <p:spPr>
                <a:xfrm flipH="1">
                  <a:off x="2122256" y="3814260"/>
                  <a:ext cx="912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C9741A62-427D-3749-B613-6FEC275CB582}"/>
                    </a:ext>
                  </a:extLst>
                </p:cNvPr>
                <p:cNvGrpSpPr/>
                <p:nvPr/>
              </p:nvGrpSpPr>
              <p:grpSpPr>
                <a:xfrm>
                  <a:off x="4351610" y="4268478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0C8458F6-0BAA-4748-AEB9-F59F3417ADCD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1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CD2530B4-C309-564B-B03B-060A8238D60E}"/>
                    </a:ext>
                  </a:extLst>
                </p:cNvPr>
                <p:cNvCxnSpPr>
                  <a:cxnSpLocks/>
                  <a:stCxn id="58" idx="2"/>
                </p:cNvCxnSpPr>
                <p:nvPr/>
              </p:nvCxnSpPr>
              <p:spPr>
                <a:xfrm flipH="1">
                  <a:off x="4610172" y="3814260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E06A2B24-7105-8A43-9040-635E5663C54F}"/>
                    </a:ext>
                  </a:extLst>
                </p:cNvPr>
                <p:cNvGrpSpPr/>
                <p:nvPr/>
              </p:nvGrpSpPr>
              <p:grpSpPr>
                <a:xfrm>
                  <a:off x="4373280" y="3396296"/>
                  <a:ext cx="519520" cy="417964"/>
                  <a:chOff x="6926622" y="3411261"/>
                  <a:chExt cx="519520" cy="417964"/>
                </a:xfrm>
              </p:grpSpPr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02861F38-06BB-5147-B22C-7376FAB9BAB2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4762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7FA2E72B-A5C1-C247-9D39-C7FF4813866B}"/>
                    </a:ext>
                  </a:extLst>
                </p:cNvPr>
                <p:cNvGrpSpPr/>
                <p:nvPr/>
              </p:nvGrpSpPr>
              <p:grpSpPr>
                <a:xfrm>
                  <a:off x="1863694" y="3396296"/>
                  <a:ext cx="519520" cy="417964"/>
                  <a:chOff x="6900472" y="3411261"/>
                  <a:chExt cx="519520" cy="417964"/>
                </a:xfrm>
              </p:grpSpPr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56D0BFE5-5948-B944-B389-CA40B4B26513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381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/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5E0A8494-517F-A241-9839-731F082428CD}"/>
                  </a:ext>
                </a:extLst>
              </p:cNvPr>
              <p:cNvGrpSpPr/>
              <p:nvPr/>
            </p:nvGrpSpPr>
            <p:grpSpPr>
              <a:xfrm>
                <a:off x="6026741" y="1823814"/>
                <a:ext cx="1345707" cy="2352311"/>
                <a:chOff x="3686614" y="1976216"/>
                <a:chExt cx="1345707" cy="2352311"/>
              </a:xfrm>
            </p:grpSpPr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86F8205F-FADE-A442-9120-406C67262D9A}"/>
                    </a:ext>
                  </a:extLst>
                </p:cNvPr>
                <p:cNvSpPr/>
                <p:nvPr/>
              </p:nvSpPr>
              <p:spPr>
                <a:xfrm>
                  <a:off x="4493215" y="19762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直线连接符 77">
                  <a:extLst>
                    <a:ext uri="{FF2B5EF4-FFF2-40B4-BE49-F238E27FC236}">
                      <a16:creationId xmlns:a16="http://schemas.microsoft.com/office/drawing/2014/main" id="{CAA3CBFB-10BF-9844-A8AE-C83C2CCEC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6614" y="2223479"/>
                  <a:ext cx="80660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线连接符 78">
                  <a:extLst>
                    <a:ext uri="{FF2B5EF4-FFF2-40B4-BE49-F238E27FC236}">
                      <a16:creationId xmlns:a16="http://schemas.microsoft.com/office/drawing/2014/main" id="{AF6406EA-0DD8-9A48-91CB-47BF6788C56D}"/>
                    </a:ext>
                  </a:extLst>
                </p:cNvPr>
                <p:cNvCxnSpPr>
                  <a:cxnSpLocks/>
                  <a:endCxn id="83" idx="0"/>
                </p:cNvCxnSpPr>
                <p:nvPr/>
              </p:nvCxnSpPr>
              <p:spPr>
                <a:xfrm>
                  <a:off x="4749693" y="2489172"/>
                  <a:ext cx="464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397B0895-E2F5-FD42-A822-5D3B0603A6D0}"/>
                    </a:ext>
                  </a:extLst>
                </p:cNvPr>
                <p:cNvSpPr/>
                <p:nvPr/>
              </p:nvSpPr>
              <p:spPr>
                <a:xfrm>
                  <a:off x="4493215" y="3815571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直线连接符 81">
                  <a:extLst>
                    <a:ext uri="{FF2B5EF4-FFF2-40B4-BE49-F238E27FC236}">
                      <a16:creationId xmlns:a16="http://schemas.microsoft.com/office/drawing/2014/main" id="{7676633F-5A70-3048-8CE2-F2127CE6C619}"/>
                    </a:ext>
                  </a:extLst>
                </p:cNvPr>
                <p:cNvCxnSpPr>
                  <a:cxnSpLocks/>
                  <a:stCxn id="83" idx="2"/>
                </p:cNvCxnSpPr>
                <p:nvPr/>
              </p:nvCxnSpPr>
              <p:spPr>
                <a:xfrm flipH="1">
                  <a:off x="4749693" y="3361353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4213183F-73D6-C445-9F61-1E707A472E32}"/>
                    </a:ext>
                  </a:extLst>
                </p:cNvPr>
                <p:cNvSpPr/>
                <p:nvPr/>
              </p:nvSpPr>
              <p:spPr>
                <a:xfrm>
                  <a:off x="4545359" y="294338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381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D5059AB5-1A6D-244E-8141-530CD0E97EBF}"/>
                  </a:ext>
                </a:extLst>
              </p:cNvPr>
              <p:cNvGrpSpPr/>
              <p:nvPr/>
            </p:nvGrpSpPr>
            <p:grpSpPr>
              <a:xfrm>
                <a:off x="9071263" y="1809084"/>
                <a:ext cx="537068" cy="2352310"/>
                <a:chOff x="6612659" y="1823816"/>
                <a:chExt cx="537068" cy="2352310"/>
              </a:xfrm>
            </p:grpSpPr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0E0D5052-75EB-C242-AADA-EFBC946DBB75}"/>
                    </a:ext>
                  </a:extLst>
                </p:cNvPr>
                <p:cNvSpPr/>
                <p:nvPr/>
              </p:nvSpPr>
              <p:spPr>
                <a:xfrm>
                  <a:off x="6612659" y="18238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E1A892CF-712A-2741-AA31-E2F5E7AD08A8}"/>
                    </a:ext>
                  </a:extLst>
                </p:cNvPr>
                <p:cNvSpPr/>
                <p:nvPr/>
              </p:nvSpPr>
              <p:spPr>
                <a:xfrm>
                  <a:off x="6688913" y="279295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381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直线连接符 89">
                  <a:extLst>
                    <a:ext uri="{FF2B5EF4-FFF2-40B4-BE49-F238E27FC236}">
                      <a16:creationId xmlns:a16="http://schemas.microsoft.com/office/drawing/2014/main" id="{FBD4CEC1-0066-AB41-8271-6A365ED58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7696" y="2319033"/>
                  <a:ext cx="0" cy="4739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18D29D87-942B-0049-8DEA-06B5DDE3E324}"/>
                    </a:ext>
                  </a:extLst>
                </p:cNvPr>
                <p:cNvSpPr/>
                <p:nvPr/>
              </p:nvSpPr>
              <p:spPr>
                <a:xfrm>
                  <a:off x="6616311" y="3663170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r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直线连接符 92">
                  <a:extLst>
                    <a:ext uri="{FF2B5EF4-FFF2-40B4-BE49-F238E27FC236}">
                      <a16:creationId xmlns:a16="http://schemas.microsoft.com/office/drawing/2014/main" id="{53F513A1-54E4-0647-B2DD-25B349C08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72789" y="3208952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/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0E68E0C-BFAC-AF47-AD2C-865464B5AC53}"/>
                  </a:ext>
                </a:extLst>
              </p:cNvPr>
              <p:cNvSpPr/>
              <p:nvPr/>
            </p:nvSpPr>
            <p:spPr>
              <a:xfrm>
                <a:off x="5672696" y="1904623"/>
                <a:ext cx="360117" cy="3601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FAD4B783-B7BD-944E-B28E-9F706FC24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095" y="2080294"/>
                <a:ext cx="80660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/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/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blipFill>
                  <a:blip r:embed="rId21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/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blipFill>
                  <a:blip r:embed="rId2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/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blipFill>
                  <a:blip r:embed="rId2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/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blipFill>
                  <a:blip r:embed="rId2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5062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952DA94-B367-3E4A-8A3C-471D2AA47260}"/>
              </a:ext>
            </a:extLst>
          </p:cNvPr>
          <p:cNvSpPr txBox="1">
            <a:spLocks/>
          </p:cNvSpPr>
          <p:nvPr/>
        </p:nvSpPr>
        <p:spPr>
          <a:xfrm>
            <a:off x="0" y="-178420"/>
            <a:ext cx="8709102" cy="1179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(Robust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/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/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/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/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blipFill>
                <a:blip r:embed="rId5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6932250C-4C23-3D44-8590-84996C308FCD}"/>
              </a:ext>
            </a:extLst>
          </p:cNvPr>
          <p:cNvCxnSpPr>
            <a:stCxn id="8" idx="3"/>
            <a:endCxn id="5" idx="2"/>
          </p:cNvCxnSpPr>
          <p:nvPr/>
        </p:nvCxnSpPr>
        <p:spPr>
          <a:xfrm>
            <a:off x="5226204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F5FF0F-7092-9D49-A123-3616A6DD5F73}"/>
              </a:ext>
            </a:extLst>
          </p:cNvPr>
          <p:cNvCxnSpPr/>
          <p:nvPr/>
        </p:nvCxnSpPr>
        <p:spPr>
          <a:xfrm>
            <a:off x="3683620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D63D0B2-3C7B-AC49-8FD3-B0EF9FC8C4D7}"/>
              </a:ext>
            </a:extLst>
          </p:cNvPr>
          <p:cNvCxnSpPr/>
          <p:nvPr/>
        </p:nvCxnSpPr>
        <p:spPr>
          <a:xfrm>
            <a:off x="676879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8C7624C-E19F-BB4B-8C28-2527C2FC1D70}"/>
              </a:ext>
            </a:extLst>
          </p:cNvPr>
          <p:cNvCxnSpPr/>
          <p:nvPr/>
        </p:nvCxnSpPr>
        <p:spPr>
          <a:xfrm>
            <a:off x="8311374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/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blipFill>
                <a:blip r:embed="rId6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6EC54BE-1976-F844-89E1-787394820871}"/>
              </a:ext>
            </a:extLst>
          </p:cNvPr>
          <p:cNvCxnSpPr>
            <a:stCxn id="5" idx="4"/>
            <a:endCxn id="15" idx="0"/>
          </p:cNvCxnSpPr>
          <p:nvPr/>
        </p:nvCxnSpPr>
        <p:spPr>
          <a:xfrm>
            <a:off x="6484434" y="2252546"/>
            <a:ext cx="1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/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blipFill>
                <a:blip r:embed="rId7"/>
                <a:stretch>
                  <a:fillRect l="-454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B09BBB3-800D-7F43-ABDF-8809E8B576A8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399266" y="2254054"/>
            <a:ext cx="0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/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blipFill>
                <a:blip r:embed="rId8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BDACA0C8-F3E2-094D-9D8C-4841D1E5C735}"/>
              </a:ext>
            </a:extLst>
          </p:cNvPr>
          <p:cNvCxnSpPr/>
          <p:nvPr/>
        </p:nvCxnSpPr>
        <p:spPr>
          <a:xfrm>
            <a:off x="2141035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ED26FE54-6020-5B49-A7B0-D997A6737263}"/>
              </a:ext>
            </a:extLst>
          </p:cNvPr>
          <p:cNvCxnSpPr/>
          <p:nvPr/>
        </p:nvCxnSpPr>
        <p:spPr>
          <a:xfrm>
            <a:off x="59845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2310EDC-9B54-8748-95C1-2EF6F2D91ABE}"/>
              </a:ext>
            </a:extLst>
          </p:cNvPr>
          <p:cNvCxnSpPr/>
          <p:nvPr/>
        </p:nvCxnSpPr>
        <p:spPr>
          <a:xfrm>
            <a:off x="5426687" y="1756981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/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2DF146BD-EBB6-9B41-9326-93CF25D99818}"/>
              </a:ext>
            </a:extLst>
          </p:cNvPr>
          <p:cNvCxnSpPr>
            <a:cxnSpLocks/>
          </p:cNvCxnSpPr>
          <p:nvPr/>
        </p:nvCxnSpPr>
        <p:spPr>
          <a:xfrm flipH="1">
            <a:off x="3795809" y="1754435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/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AA72F54-8624-654C-9628-231E4B25B802}"/>
              </a:ext>
            </a:extLst>
          </p:cNvPr>
          <p:cNvCxnSpPr/>
          <p:nvPr/>
        </p:nvCxnSpPr>
        <p:spPr>
          <a:xfrm>
            <a:off x="2313372" y="1755473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/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blipFill>
                <a:blip r:embed="rId11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24A4CB5-6CD3-F04E-89CB-D4CCDDFA9281}"/>
              </a:ext>
            </a:extLst>
          </p:cNvPr>
          <p:cNvCxnSpPr/>
          <p:nvPr/>
        </p:nvCxnSpPr>
        <p:spPr>
          <a:xfrm>
            <a:off x="3838794" y="2134844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/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blipFill>
                <a:blip r:embed="rId1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7FB5E15-F945-0F4B-97B9-9689886297AE}"/>
              </a:ext>
            </a:extLst>
          </p:cNvPr>
          <p:cNvCxnSpPr>
            <a:cxnSpLocks/>
          </p:cNvCxnSpPr>
          <p:nvPr/>
        </p:nvCxnSpPr>
        <p:spPr>
          <a:xfrm flipH="1">
            <a:off x="5411900" y="2154976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/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/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42E9A61-50BC-7C49-BC40-75B6DE8FCFB8}"/>
              </a:ext>
            </a:extLst>
          </p:cNvPr>
          <p:cNvCxnSpPr>
            <a:cxnSpLocks/>
          </p:cNvCxnSpPr>
          <p:nvPr/>
        </p:nvCxnSpPr>
        <p:spPr>
          <a:xfrm flipH="1">
            <a:off x="6898365" y="1757998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/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blipFill>
                <a:blip r:embed="rId15"/>
                <a:stretch>
                  <a:fillRect l="-5195" t="-4167" r="-7792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0556C60-2C3B-EC4B-AE53-DCA5824EBCD3}"/>
              </a:ext>
            </a:extLst>
          </p:cNvPr>
          <p:cNvCxnSpPr/>
          <p:nvPr/>
        </p:nvCxnSpPr>
        <p:spPr>
          <a:xfrm flipV="1">
            <a:off x="6638306" y="2421137"/>
            <a:ext cx="0" cy="36441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AB2AFD1C-7CE2-9A4D-B671-40C51687C88D}"/>
              </a:ext>
            </a:extLst>
          </p:cNvPr>
          <p:cNvCxnSpPr>
            <a:cxnSpLocks/>
          </p:cNvCxnSpPr>
          <p:nvPr/>
        </p:nvCxnSpPr>
        <p:spPr>
          <a:xfrm>
            <a:off x="6353249" y="2448592"/>
            <a:ext cx="0" cy="344426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/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blipFill>
                <a:blip r:embed="rId16"/>
                <a:stretch>
                  <a:fillRect l="-5128" t="-4348" r="-2564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/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blipFill>
                <a:blip r:embed="rId17"/>
                <a:stretch>
                  <a:fillRect l="-3125" t="-6667" r="-156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/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b="0" i="0" dirty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blipFill>
                <a:blip r:embed="rId18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00DF5AFC-3A51-1A44-B6DD-16D15BD8DBAB}"/>
              </a:ext>
            </a:extLst>
          </p:cNvPr>
          <p:cNvSpPr txBox="1"/>
          <p:nvPr/>
        </p:nvSpPr>
        <p:spPr>
          <a:xfrm>
            <a:off x="247162" y="32356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/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blipFill>
                <a:blip r:embed="rId19"/>
                <a:stretch>
                  <a:fillRect l="-1873" t="-82418" b="-8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/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blipFill>
                <a:blip r:embed="rId20"/>
                <a:stretch>
                  <a:fillRect t="-82418" b="-80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/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p>
                          <m:sSupPr>
                            <m:ctrlP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d>
                      <m:d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43D23965-117E-744A-B3C7-A55243DA07E7}"/>
              </a:ext>
            </a:extLst>
          </p:cNvPr>
          <p:cNvSpPr/>
          <p:nvPr/>
        </p:nvSpPr>
        <p:spPr>
          <a:xfrm>
            <a:off x="6727435" y="2306777"/>
            <a:ext cx="973870" cy="66606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53321F9-D5D3-8E47-BE9E-847141E5FDF1}"/>
              </a:ext>
            </a:extLst>
          </p:cNvPr>
          <p:cNvSpPr txBox="1"/>
          <p:nvPr/>
        </p:nvSpPr>
        <p:spPr>
          <a:xfrm>
            <a:off x="7233020" y="2970458"/>
            <a:ext cx="3095719" cy="369332"/>
          </a:xfrm>
          <a:prstGeom prst="rect">
            <a:avLst/>
          </a:prstGeom>
          <a:noFill/>
          <a:ln w="15875">
            <a:solidFill>
              <a:srgbClr val="FFC000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The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real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value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remains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unknow</a:t>
            </a:r>
            <a:endParaRPr kumimoji="1" lang="zh-CN" altLang="en-US" dirty="0" err="1">
              <a:solidFill>
                <a:srgbClr val="FFC00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/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Times" pitchFamily="2" charset="0"/>
                  </a:rPr>
                  <a:t>    </a:t>
                </a:r>
                <a:r>
                  <a:rPr kumimoji="1" lang="en-US" altLang="zh-CN" dirty="0">
                    <a:latin typeface="Times" pitchFamily="2" charset="0"/>
                  </a:rPr>
                  <a:t>However,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final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message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which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equals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endParaRPr kumimoji="1" lang="en-US" altLang="zh-CN" dirty="0">
                  <a:latin typeface="Times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prior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probability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of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i.e.,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blipFill>
                <a:blip r:embed="rId22"/>
                <a:stretch>
                  <a:fillRect t="-3509" b="-5263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14FC7AF9-6FA5-074D-82D2-C72F08FA2781}"/>
              </a:ext>
            </a:extLst>
          </p:cNvPr>
          <p:cNvSpPr txBox="1"/>
          <p:nvPr/>
        </p:nvSpPr>
        <p:spPr>
          <a:xfrm>
            <a:off x="3579430" y="616213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r>
              <a:rPr kumimoji="1" lang="zh-CN" altLang="en-US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898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1" y="188451"/>
            <a:ext cx="4976675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br>
              <a:rPr kumimoji="1" lang="en-US" altLang="zh-CN" dirty="0"/>
            </a:b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1)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/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blipFill>
                <a:blip r:embed="rId2"/>
                <a:stretch>
                  <a:fillRect t="-117188" b="-15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/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blipFill>
                <a:blip r:embed="rId3"/>
                <a:stretch>
                  <a:fillRect t="-119048" b="-160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4F62E307-E58F-1F4B-B70B-37D61002F97D}"/>
              </a:ext>
            </a:extLst>
          </p:cNvPr>
          <p:cNvSpPr txBox="1"/>
          <p:nvPr/>
        </p:nvSpPr>
        <p:spPr>
          <a:xfrm>
            <a:off x="605650" y="175545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/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blipFill>
                <a:blip r:embed="rId4"/>
                <a:stretch>
                  <a:fillRect l="-988" t="-86111" b="-1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/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blipFill>
                <a:blip r:embed="rId5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/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blipFill>
                <a:blip r:embed="rId6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/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blipFill>
                <a:blip r:embed="rId7"/>
                <a:stretch>
                  <a:fillRect l="-3150" r="-2362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/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blipFill>
                <a:blip r:embed="rId8"/>
                <a:stretch>
                  <a:fillRect t="-113636" b="-1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/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blipFill>
                <a:blip r:embed="rId9"/>
                <a:stretch>
                  <a:fillRect l="-1337" t="-100000" b="-1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D7282649-26AF-6B4A-93A8-33668D25BA61}"/>
              </a:ext>
            </a:extLst>
          </p:cNvPr>
          <p:cNvGrpSpPr/>
          <p:nvPr/>
        </p:nvGrpSpPr>
        <p:grpSpPr>
          <a:xfrm>
            <a:off x="4558168" y="224034"/>
            <a:ext cx="6956738" cy="3992067"/>
            <a:chOff x="2847678" y="208226"/>
            <a:chExt cx="6956738" cy="399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/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286" t="-8696" r="-1224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/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545" t="-4348" r="-10606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4C873E8-CAA5-2C41-8D66-1332AEB11E60}"/>
                </a:ext>
              </a:extLst>
            </p:cNvPr>
            <p:cNvSpPr txBox="1"/>
            <p:nvPr/>
          </p:nvSpPr>
          <p:spPr>
            <a:xfrm>
              <a:off x="6118276" y="208226"/>
              <a:ext cx="192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Only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need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to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solve</a:t>
              </a:r>
              <a:endParaRPr kumimoji="1" lang="zh-CN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/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082" t="-4348" r="-12245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/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955" t="-8696" r="-895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74AA1FB-AA7B-F94E-AF3B-36F5D386C626}"/>
                </a:ext>
              </a:extLst>
            </p:cNvPr>
            <p:cNvSpPr/>
            <p:nvPr/>
          </p:nvSpPr>
          <p:spPr>
            <a:xfrm>
              <a:off x="5246974" y="629897"/>
              <a:ext cx="2012575" cy="4005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9A59289-E715-EF4A-8E04-B97198DAB00A}"/>
                </a:ext>
              </a:extLst>
            </p:cNvPr>
            <p:cNvSpPr/>
            <p:nvPr/>
          </p:nvSpPr>
          <p:spPr>
            <a:xfrm>
              <a:off x="4819362" y="106517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/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DB3A6E-AAB2-8C40-AB6E-3D4CE39FFFD0}"/>
                </a:ext>
              </a:extLst>
            </p:cNvPr>
            <p:cNvSpPr/>
            <p:nvPr/>
          </p:nvSpPr>
          <p:spPr>
            <a:xfrm>
              <a:off x="3687683" y="1079270"/>
              <a:ext cx="504911" cy="45277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/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8348621D-AC9B-F046-AC10-C3422BE87276}"/>
                </a:ext>
              </a:extLst>
            </p:cNvPr>
            <p:cNvCxnSpPr>
              <a:cxnSpLocks/>
            </p:cNvCxnSpPr>
            <p:nvPr/>
          </p:nvCxnSpPr>
          <p:spPr>
            <a:xfrm>
              <a:off x="2847678" y="1312662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172A2D92-AB16-0A4E-AEB2-2DD9AE7CF64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4192594" y="1305659"/>
              <a:ext cx="646354" cy="1599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99F1A91-BED8-534B-BC35-C270EF702D3B}"/>
                </a:ext>
              </a:extLst>
            </p:cNvPr>
            <p:cNvCxnSpPr>
              <a:cxnSpLocks/>
              <a:stCxn id="9" idx="4"/>
              <a:endCxn id="58" idx="0"/>
            </p:cNvCxnSpPr>
            <p:nvPr/>
          </p:nvCxnSpPr>
          <p:spPr>
            <a:xfrm flipH="1">
              <a:off x="4904295" y="1578135"/>
              <a:ext cx="171545" cy="113655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C8458F6-0BAA-4748-AEB9-F59F3417ADCD}"/>
                </a:ext>
              </a:extLst>
            </p:cNvPr>
            <p:cNvSpPr/>
            <p:nvPr/>
          </p:nvSpPr>
          <p:spPr>
            <a:xfrm>
              <a:off x="4599172" y="3590047"/>
              <a:ext cx="610246" cy="6102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/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blipFill>
                  <a:blip r:embed="rId16"/>
                  <a:stretch>
                    <a:fillRect r="-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D2530B4-C309-564B-B03B-060A8238D60E}"/>
                </a:ext>
              </a:extLst>
            </p:cNvPr>
            <p:cNvCxnSpPr>
              <a:cxnSpLocks/>
              <a:stCxn id="58" idx="2"/>
              <a:endCxn id="53" idx="0"/>
            </p:cNvCxnSpPr>
            <p:nvPr/>
          </p:nvCxnSpPr>
          <p:spPr>
            <a:xfrm>
              <a:off x="4904295" y="3132657"/>
              <a:ext cx="0" cy="45739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2861F38-06BB-5147-B22C-7376FAB9BAB2}"/>
                </a:ext>
              </a:extLst>
            </p:cNvPr>
            <p:cNvSpPr/>
            <p:nvPr/>
          </p:nvSpPr>
          <p:spPr>
            <a:xfrm>
              <a:off x="4597075" y="2714693"/>
              <a:ext cx="614440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/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6250" r="-78125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6F8205F-FADE-A442-9120-406C67262D9A}"/>
                </a:ext>
              </a:extLst>
            </p:cNvPr>
            <p:cNvSpPr/>
            <p:nvPr/>
          </p:nvSpPr>
          <p:spPr>
            <a:xfrm>
              <a:off x="7311889" y="1065177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/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CAA3CBFB-10BF-9844-A8AE-C83C2CCEC33A}"/>
                </a:ext>
              </a:extLst>
            </p:cNvPr>
            <p:cNvCxnSpPr>
              <a:cxnSpLocks/>
            </p:cNvCxnSpPr>
            <p:nvPr/>
          </p:nvCxnSpPr>
          <p:spPr>
            <a:xfrm>
              <a:off x="6505288" y="1312440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AF6406EA-0DD8-9A48-91CB-47BF6788C56D}"/>
                </a:ext>
              </a:extLst>
            </p:cNvPr>
            <p:cNvCxnSpPr>
              <a:cxnSpLocks/>
              <a:stCxn id="76" idx="4"/>
              <a:endCxn id="83" idx="0"/>
            </p:cNvCxnSpPr>
            <p:nvPr/>
          </p:nvCxnSpPr>
          <p:spPr>
            <a:xfrm flipH="1">
              <a:off x="7394897" y="1578133"/>
              <a:ext cx="173470" cy="11311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97B0895-E2F5-FD42-A822-5D3B0603A6D0}"/>
                </a:ext>
              </a:extLst>
            </p:cNvPr>
            <p:cNvSpPr/>
            <p:nvPr/>
          </p:nvSpPr>
          <p:spPr>
            <a:xfrm>
              <a:off x="7133771" y="358142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/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7676633F-5A70-3048-8CE2-F2127CE6C619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flipH="1">
              <a:off x="7390249" y="3127203"/>
              <a:ext cx="4648" cy="440259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213183F-73D6-C445-9F61-1E707A472E32}"/>
                </a:ext>
              </a:extLst>
            </p:cNvPr>
            <p:cNvSpPr/>
            <p:nvPr/>
          </p:nvSpPr>
          <p:spPr>
            <a:xfrm>
              <a:off x="7185915" y="2709239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/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blipFill>
                  <a:blip r:embed="rId20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0E68E0C-BFAC-AF47-AD2C-865464B5AC53}"/>
                </a:ext>
              </a:extLst>
            </p:cNvPr>
            <p:cNvSpPr/>
            <p:nvPr/>
          </p:nvSpPr>
          <p:spPr>
            <a:xfrm>
              <a:off x="6151243" y="1145986"/>
              <a:ext cx="360117" cy="3601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/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FAD4B783-B7BD-944E-B28E-9F706FC245B6}"/>
                </a:ext>
              </a:extLst>
            </p:cNvPr>
            <p:cNvCxnSpPr>
              <a:cxnSpLocks/>
            </p:cNvCxnSpPr>
            <p:nvPr/>
          </p:nvCxnSpPr>
          <p:spPr>
            <a:xfrm>
              <a:off x="5344642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/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9E3D1610-3D39-6D4F-B62D-EC7BDFE5ADA4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>
              <a:off x="9138330" y="1326045"/>
              <a:ext cx="66608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7F93E714-E0B4-1F43-BB29-572C0E24773A}"/>
                </a:ext>
              </a:extLst>
            </p:cNvPr>
            <p:cNvSpPr/>
            <p:nvPr/>
          </p:nvSpPr>
          <p:spPr>
            <a:xfrm>
              <a:off x="8625374" y="1145986"/>
              <a:ext cx="512956" cy="36011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/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7EB6CCE3-6EED-1F46-AADD-6AD637F3A24D}"/>
                </a:ext>
              </a:extLst>
            </p:cNvPr>
            <p:cNvCxnSpPr>
              <a:cxnSpLocks/>
            </p:cNvCxnSpPr>
            <p:nvPr/>
          </p:nvCxnSpPr>
          <p:spPr>
            <a:xfrm>
              <a:off x="7818773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DAD1079-3782-9E44-AF93-09049DB114F8}"/>
                </a:ext>
              </a:extLst>
            </p:cNvPr>
            <p:cNvCxnSpPr/>
            <p:nvPr/>
          </p:nvCxnSpPr>
          <p:spPr>
            <a:xfrm>
              <a:off x="6661431" y="1184444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174AC263-5AF9-0D41-B848-3D1030BAF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5723" y="1184444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9FD96659-265F-B84A-80E2-9E3F60BFAEF4}"/>
                </a:ext>
              </a:extLst>
            </p:cNvPr>
            <p:cNvCxnSpPr/>
            <p:nvPr/>
          </p:nvCxnSpPr>
          <p:spPr>
            <a:xfrm>
              <a:off x="5462047" y="1421382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/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4167" t="-4348" r="-8333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C99DE8C1-08F7-2948-9366-57880F58CE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4880" y="143751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/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10909" t="-4348" r="-12727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5C8E9DEB-49C8-E249-91C7-A592596B1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8266" y="1186051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9D9D7560-DE80-5C45-AD9B-4B8DB48CB984}"/>
                </a:ext>
              </a:extLst>
            </p:cNvPr>
            <p:cNvCxnSpPr/>
            <p:nvPr/>
          </p:nvCxnSpPr>
          <p:spPr>
            <a:xfrm>
              <a:off x="7994590" y="1422989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/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5455" t="-4348" r="-1090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DEB56081-E1B3-6B48-BD41-4CD227948C1F}"/>
                </a:ext>
              </a:extLst>
            </p:cNvPr>
            <p:cNvCxnSpPr/>
            <p:nvPr/>
          </p:nvCxnSpPr>
          <p:spPr>
            <a:xfrm>
              <a:off x="4267677" y="1165287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19A76B6D-FB72-384B-B4E3-A2A705538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126" y="1418361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/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8219" t="-4348" r="-821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直线连接符 135">
              <a:extLst>
                <a:ext uri="{FF2B5EF4-FFF2-40B4-BE49-F238E27FC236}">
                  <a16:creationId xmlns:a16="http://schemas.microsoft.com/office/drawing/2014/main" id="{A6ADFC97-8325-444F-B9B7-00D52FC422B7}"/>
                </a:ext>
              </a:extLst>
            </p:cNvPr>
            <p:cNvCxnSpPr>
              <a:cxnSpLocks/>
              <a:stCxn id="9" idx="4"/>
              <a:endCxn id="140" idx="0"/>
            </p:cNvCxnSpPr>
            <p:nvPr/>
          </p:nvCxnSpPr>
          <p:spPr>
            <a:xfrm>
              <a:off x="5075840" y="1578135"/>
              <a:ext cx="784651" cy="76794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2A4B8BF5-2733-174D-9DF7-19A537498D9F}"/>
                </a:ext>
              </a:extLst>
            </p:cNvPr>
            <p:cNvSpPr txBox="1"/>
            <p:nvPr/>
          </p:nvSpPr>
          <p:spPr>
            <a:xfrm>
              <a:off x="5039225" y="19646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DD52F73-6752-764E-A503-54E4E8D04491}"/>
                </a:ext>
              </a:extLst>
            </p:cNvPr>
            <p:cNvSpPr/>
            <p:nvPr/>
          </p:nvSpPr>
          <p:spPr>
            <a:xfrm>
              <a:off x="5483375" y="2346076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/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blipFill>
                  <a:blip r:embed="rId28"/>
                  <a:stretch>
                    <a:fillRect l="-3125" r="-103125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0E6CC465-5818-0146-B9D9-EC28543DA623}"/>
                </a:ext>
              </a:extLst>
            </p:cNvPr>
            <p:cNvSpPr/>
            <p:nvPr/>
          </p:nvSpPr>
          <p:spPr>
            <a:xfrm>
              <a:off x="5560808" y="3230167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/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blipFill>
                  <a:blip r:embed="rId29"/>
                  <a:stretch>
                    <a:fillRect r="-9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直线连接符 146">
              <a:extLst>
                <a:ext uri="{FF2B5EF4-FFF2-40B4-BE49-F238E27FC236}">
                  <a16:creationId xmlns:a16="http://schemas.microsoft.com/office/drawing/2014/main" id="{DF0BC28F-F1F2-7242-9AFC-6C1BE61C81EB}"/>
                </a:ext>
              </a:extLst>
            </p:cNvPr>
            <p:cNvCxnSpPr>
              <a:cxnSpLocks/>
              <a:endCxn id="145" idx="0"/>
            </p:cNvCxnSpPr>
            <p:nvPr/>
          </p:nvCxnSpPr>
          <p:spPr>
            <a:xfrm>
              <a:off x="5865931" y="2772777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连接符 148">
              <a:extLst>
                <a:ext uri="{FF2B5EF4-FFF2-40B4-BE49-F238E27FC236}">
                  <a16:creationId xmlns:a16="http://schemas.microsoft.com/office/drawing/2014/main" id="{9C7BCFD5-D915-554E-B8D3-1C643E4C86E6}"/>
                </a:ext>
              </a:extLst>
            </p:cNvPr>
            <p:cNvCxnSpPr>
              <a:cxnSpLocks/>
              <a:stCxn id="76" idx="4"/>
              <a:endCxn id="150" idx="0"/>
            </p:cNvCxnSpPr>
            <p:nvPr/>
          </p:nvCxnSpPr>
          <p:spPr>
            <a:xfrm>
              <a:off x="7568367" y="1578133"/>
              <a:ext cx="803474" cy="7644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297A48C-B0B6-D541-93BE-6C51709F3B85}"/>
                </a:ext>
              </a:extLst>
            </p:cNvPr>
            <p:cNvSpPr/>
            <p:nvPr/>
          </p:nvSpPr>
          <p:spPr>
            <a:xfrm>
              <a:off x="7994725" y="2342562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/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blipFill>
                  <a:blip r:embed="rId30"/>
                  <a:stretch>
                    <a:fillRect l="-3125" r="-46875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E6437633-2376-E243-A484-8D7CE8D7D34C}"/>
                </a:ext>
              </a:extLst>
            </p:cNvPr>
            <p:cNvSpPr/>
            <p:nvPr/>
          </p:nvSpPr>
          <p:spPr>
            <a:xfrm>
              <a:off x="8072158" y="3226653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/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blipFill>
                  <a:blip r:embed="rId31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直线连接符 153">
              <a:extLst>
                <a:ext uri="{FF2B5EF4-FFF2-40B4-BE49-F238E27FC236}">
                  <a16:creationId xmlns:a16="http://schemas.microsoft.com/office/drawing/2014/main" id="{2DF06C93-7A5E-B14B-B78E-829D7F53744E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8377281" y="2769263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F48767A0-3CE5-6145-B218-521F7F304135}"/>
                </a:ext>
              </a:extLst>
            </p:cNvPr>
            <p:cNvSpPr txBox="1"/>
            <p:nvPr/>
          </p:nvSpPr>
          <p:spPr>
            <a:xfrm>
              <a:off x="7611024" y="19826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98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4" y="-112262"/>
            <a:ext cx="11620500" cy="1325563"/>
          </a:xfrm>
        </p:spPr>
        <p:txBody>
          <a:bodyPr/>
          <a:lstStyle/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Factor graph Part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/>
              <p:nvPr/>
            </p:nvSpPr>
            <p:spPr>
              <a:xfrm>
                <a:off x="350743" y="1401389"/>
                <a:ext cx="4768208" cy="14417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zh-CN" altLang="en-US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r>
                            <a:rPr kumimoji="1" lang="zh-CN" altLang="en-US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000" b="0" dirty="0">
                  <a:solidFill>
                    <a:srgbClr val="7030A0"/>
                  </a:solidFill>
                  <a:latin typeface="Times" pitchFamily="2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sz="20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supHide m:val="on"/>
                          <m:ctrlP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kumimoji="1" lang="en-US" altLang="zh-CN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20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zh-CN" altLang="en-US" sz="2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en-US" altLang="zh-CN" sz="2000" b="0" dirty="0">
                  <a:solidFill>
                    <a:srgbClr val="7030A0"/>
                  </a:solidFill>
                  <a:latin typeface="Times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43" y="1401389"/>
                <a:ext cx="4768208" cy="1441741"/>
              </a:xfrm>
              <a:prstGeom prst="rect">
                <a:avLst/>
              </a:prstGeom>
              <a:blipFill>
                <a:blip r:embed="rId3"/>
                <a:stretch>
                  <a:fillRect l="-1061" t="-28947" b="-10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文本框 168">
            <a:extLst>
              <a:ext uri="{FF2B5EF4-FFF2-40B4-BE49-F238E27FC236}">
                <a16:creationId xmlns:a16="http://schemas.microsoft.com/office/drawing/2014/main" id="{A2483038-6750-BD46-801A-71515684E941}"/>
              </a:ext>
            </a:extLst>
          </p:cNvPr>
          <p:cNvSpPr txBox="1"/>
          <p:nvPr/>
        </p:nvSpPr>
        <p:spPr>
          <a:xfrm>
            <a:off x="350743" y="367660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/>
              <p:nvPr/>
            </p:nvSpPr>
            <p:spPr>
              <a:xfrm>
                <a:off x="0" y="4016697"/>
                <a:ext cx="7009675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16697"/>
                <a:ext cx="7009675" cy="864789"/>
              </a:xfrm>
              <a:prstGeom prst="rect">
                <a:avLst/>
              </a:prstGeom>
              <a:blipFill>
                <a:blip r:embed="rId4"/>
                <a:stretch>
                  <a:fillRect t="-100000" b="-1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81B7924C-B72D-784D-8419-73C9A0564232}"/>
              </a:ext>
            </a:extLst>
          </p:cNvPr>
          <p:cNvGrpSpPr/>
          <p:nvPr/>
        </p:nvGrpSpPr>
        <p:grpSpPr>
          <a:xfrm>
            <a:off x="3989795" y="710671"/>
            <a:ext cx="7235101" cy="3304780"/>
            <a:chOff x="1703795" y="903736"/>
            <a:chExt cx="7235101" cy="33047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/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D19DB7D-7B02-2945-9E72-0E2A47E49283}"/>
                    </a:ext>
                  </a:extLst>
                </p:cNvPr>
                <p:cNvSpPr/>
                <p:nvPr/>
              </p:nvSpPr>
              <p:spPr>
                <a:xfrm>
                  <a:off x="3213832" y="3429000"/>
                  <a:ext cx="762095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D19DB7D-7B02-2945-9E72-0E2A47E49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832" y="3429000"/>
                  <a:ext cx="762095" cy="540000"/>
                </a:xfrm>
                <a:prstGeom prst="rect">
                  <a:avLst/>
                </a:prstGeom>
                <a:blipFill>
                  <a:blip r:embed="rId6"/>
                  <a:stretch>
                    <a:fillRect l="-4580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286DBC02-A89F-7842-9B5F-6F32FCDF69A7}"/>
                </a:ext>
              </a:extLst>
            </p:cNvPr>
            <p:cNvCxnSpPr>
              <a:cxnSpLocks/>
              <a:stCxn id="4" idx="3"/>
              <a:endCxn id="3" idx="2"/>
            </p:cNvCxnSpPr>
            <p:nvPr/>
          </p:nvCxnSpPr>
          <p:spPr>
            <a:xfrm>
              <a:off x="3975927" y="3699000"/>
              <a:ext cx="1053273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/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1CE4A50B-AA27-C944-9FD4-EEAD1F3EADD8}"/>
                </a:ext>
              </a:extLst>
            </p:cNvPr>
            <p:cNvCxnSpPr>
              <a:cxnSpLocks/>
              <a:stCxn id="3" idx="6"/>
              <a:endCxn id="85" idx="1"/>
            </p:cNvCxnSpPr>
            <p:nvPr/>
          </p:nvCxnSpPr>
          <p:spPr>
            <a:xfrm>
              <a:off x="5570297" y="3699000"/>
              <a:ext cx="105140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8215EDE4-44E5-A84D-ABC8-B23BDBB7A6C9}"/>
                </a:ext>
              </a:extLst>
            </p:cNvPr>
            <p:cNvCxnSpPr>
              <a:cxnSpLocks/>
              <a:stCxn id="85" idx="0"/>
              <a:endCxn id="87" idx="5"/>
            </p:cNvCxnSpPr>
            <p:nvPr/>
          </p:nvCxnSpPr>
          <p:spPr>
            <a:xfrm flipH="1" flipV="1">
              <a:off x="6016758" y="2548646"/>
              <a:ext cx="951147" cy="880354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/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88036F-7583-4C41-948E-91A022DEC787}"/>
                </a:ext>
              </a:extLst>
            </p:cNvPr>
            <p:cNvSpPr txBox="1"/>
            <p:nvPr/>
          </p:nvSpPr>
          <p:spPr>
            <a:xfrm>
              <a:off x="6725507" y="25766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BF0A7792-D7B7-2442-9E52-C5C66F854BE7}"/>
                </a:ext>
              </a:extLst>
            </p:cNvPr>
            <p:cNvCxnSpPr>
              <a:cxnSpLocks/>
              <a:stCxn id="85" idx="0"/>
              <a:endCxn id="92" idx="3"/>
            </p:cNvCxnSpPr>
            <p:nvPr/>
          </p:nvCxnSpPr>
          <p:spPr>
            <a:xfrm flipV="1">
              <a:off x="6967905" y="2551585"/>
              <a:ext cx="881849" cy="877415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/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blipFill>
                  <a:blip r:embed="rId9"/>
                  <a:stretch>
                    <a:fillRect l="-8696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1A37E2E3-DDCB-5E41-86FF-35CE6E795383}"/>
                </a:ext>
              </a:extLst>
            </p:cNvPr>
            <p:cNvCxnSpPr>
              <a:cxnSpLocks/>
              <a:stCxn id="85" idx="3"/>
            </p:cNvCxnSpPr>
            <p:nvPr/>
          </p:nvCxnSpPr>
          <p:spPr>
            <a:xfrm>
              <a:off x="7314105" y="3699000"/>
              <a:ext cx="10512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/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blipFill>
                  <a:blip r:embed="rId10"/>
                  <a:stretch>
                    <a:fillRect l="-5000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22AEAB19-477C-4647-92B4-A61C3A774C7E}"/>
                </a:ext>
              </a:extLst>
            </p:cNvPr>
            <p:cNvCxnSpPr>
              <a:stCxn id="87" idx="0"/>
            </p:cNvCxnSpPr>
            <p:nvPr/>
          </p:nvCxnSpPr>
          <p:spPr>
            <a:xfrm flipH="1" flipV="1">
              <a:off x="5825451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2654C4AE-F049-114E-A622-1BDE365B190B}"/>
                </a:ext>
              </a:extLst>
            </p:cNvPr>
            <p:cNvCxnSpPr/>
            <p:nvPr/>
          </p:nvCxnSpPr>
          <p:spPr>
            <a:xfrm flipH="1" flipV="1">
              <a:off x="8041060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/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kumimoji="1"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/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直线连接符 134">
              <a:extLst>
                <a:ext uri="{FF2B5EF4-FFF2-40B4-BE49-F238E27FC236}">
                  <a16:creationId xmlns:a16="http://schemas.microsoft.com/office/drawing/2014/main" id="{A2A0316D-00BA-194A-9B48-F3712B09416D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2232119" y="3699000"/>
              <a:ext cx="981713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1B1FB383-3A5C-584F-A222-5D257530C4FA}"/>
                    </a:ext>
                  </a:extLst>
                </p:cNvPr>
                <p:cNvSpPr/>
                <p:nvPr/>
              </p:nvSpPr>
              <p:spPr>
                <a:xfrm>
                  <a:off x="1703795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1B1FB383-3A5C-584F-A222-5D257530C4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795" y="3429000"/>
                  <a:ext cx="541097" cy="540000"/>
                </a:xfrm>
                <a:prstGeom prst="ellipse">
                  <a:avLst/>
                </a:prstGeom>
                <a:blipFill>
                  <a:blip r:embed="rId13"/>
                  <a:stretch>
                    <a:fillRect l="-6383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/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774" t="-4348" r="-1132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/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0000" t="-8696" r="-857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线箭头连接符 162">
              <a:extLst>
                <a:ext uri="{FF2B5EF4-FFF2-40B4-BE49-F238E27FC236}">
                  <a16:creationId xmlns:a16="http://schemas.microsoft.com/office/drawing/2014/main" id="{C1E40DE4-6A9A-384E-889D-6FE43AAF5910}"/>
                </a:ext>
              </a:extLst>
            </p:cNvPr>
            <p:cNvCxnSpPr/>
            <p:nvPr/>
          </p:nvCxnSpPr>
          <p:spPr>
            <a:xfrm>
              <a:off x="7635895" y="3545077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8510703F-9342-7341-B460-1ABF129FC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7143" y="3555577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CC26FF9B-1652-AC4A-A427-966EC1D239F8}"/>
                </a:ext>
              </a:extLst>
            </p:cNvPr>
            <p:cNvCxnSpPr/>
            <p:nvPr/>
          </p:nvCxnSpPr>
          <p:spPr>
            <a:xfrm>
              <a:off x="5846982" y="3862998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/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4286" t="-8696" r="-10000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直线箭头连接符 166">
              <a:extLst>
                <a:ext uri="{FF2B5EF4-FFF2-40B4-BE49-F238E27FC236}">
                  <a16:creationId xmlns:a16="http://schemas.microsoft.com/office/drawing/2014/main" id="{7DBF75B6-F960-014C-AD9D-E33487A170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9344" y="386299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/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1321" t="-9091" r="-13208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BD8F8B7F-8600-C94B-BFBC-3625870C11EA}"/>
                </a:ext>
              </a:extLst>
            </p:cNvPr>
            <p:cNvCxnSpPr/>
            <p:nvPr/>
          </p:nvCxnSpPr>
          <p:spPr>
            <a:xfrm>
              <a:off x="6296399" y="2548646"/>
              <a:ext cx="671506" cy="599854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/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AD339708-DD3C-5A4C-8935-0CC1B8E92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5007" y="2582963"/>
              <a:ext cx="597337" cy="564068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/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/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F2074E06-3329-7948-AB0D-26BC02B0B8E2}"/>
                </a:ext>
              </a:extLst>
            </p:cNvPr>
            <p:cNvCxnSpPr>
              <a:cxnSpLocks/>
            </p:cNvCxnSpPr>
            <p:nvPr/>
          </p:nvCxnSpPr>
          <p:spPr>
            <a:xfrm>
              <a:off x="5925997" y="1542793"/>
              <a:ext cx="0" cy="44624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/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DE3F8004-C2CB-A14B-97B4-041D426D0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434" y="1517939"/>
              <a:ext cx="8677" cy="437081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/>
              <p:nvPr/>
            </p:nvSpPr>
            <p:spPr>
              <a:xfrm>
                <a:off x="-79601" y="4848688"/>
                <a:ext cx="7160357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601" y="4848688"/>
                <a:ext cx="7160357" cy="864789"/>
              </a:xfrm>
              <a:prstGeom prst="rect">
                <a:avLst/>
              </a:prstGeom>
              <a:blipFill>
                <a:blip r:embed="rId22"/>
                <a:stretch>
                  <a:fillRect t="-100000" b="-14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文本框 178">
            <a:extLst>
              <a:ext uri="{FF2B5EF4-FFF2-40B4-BE49-F238E27FC236}">
                <a16:creationId xmlns:a16="http://schemas.microsoft.com/office/drawing/2014/main" id="{C11A604F-C5F6-574C-87AF-E0BABFC039C7}"/>
              </a:ext>
            </a:extLst>
          </p:cNvPr>
          <p:cNvSpPr txBox="1"/>
          <p:nvPr/>
        </p:nvSpPr>
        <p:spPr>
          <a:xfrm>
            <a:off x="7044633" y="432201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/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/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blipFill>
                <a:blip r:embed="rId24"/>
                <a:stretch>
                  <a:fillRect l="-3937" r="-1575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/>
              <p:nvPr/>
            </p:nvSpPr>
            <p:spPr>
              <a:xfrm>
                <a:off x="5643374" y="5642121"/>
                <a:ext cx="6736266" cy="1213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374" y="5642121"/>
                <a:ext cx="6736266" cy="1213345"/>
              </a:xfrm>
              <a:prstGeom prst="rect">
                <a:avLst/>
              </a:prstGeom>
              <a:blipFill>
                <a:blip r:embed="rId25"/>
                <a:stretch>
                  <a:fillRect l="-6780" t="-45833" b="-10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804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519F56-3AAA-41CD-9434-6B81703E01A2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E-step: Module A &amp; Module B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0F53A3-4ADC-4658-B370-B781BB846F56}"/>
                  </a:ext>
                </a:extLst>
              </p:cNvPr>
              <p:cNvSpPr txBox="1"/>
              <p:nvPr/>
            </p:nvSpPr>
            <p:spPr>
              <a:xfrm>
                <a:off x="778425" y="4180616"/>
                <a:ext cx="4511027" cy="1024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0F53A3-4ADC-4658-B370-B781BB846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25" y="4180616"/>
                <a:ext cx="4511027" cy="1024511"/>
              </a:xfrm>
              <a:prstGeom prst="rect">
                <a:avLst/>
              </a:prstGeom>
              <a:blipFill>
                <a:blip r:embed="rId4"/>
                <a:stretch>
                  <a:fillRect t="-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E5147DD-8E90-41AE-A6E6-FB86F6346857}"/>
              </a:ext>
            </a:extLst>
          </p:cNvPr>
          <p:cNvSpPr txBox="1"/>
          <p:nvPr/>
        </p:nvSpPr>
        <p:spPr>
          <a:xfrm>
            <a:off x="359563" y="1246633"/>
            <a:ext cx="10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Input: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57109F-D84B-436D-9D3B-E9F8A250D780}"/>
                  </a:ext>
                </a:extLst>
              </p:cNvPr>
              <p:cNvSpPr txBox="1"/>
              <p:nvPr/>
            </p:nvSpPr>
            <p:spPr>
              <a:xfrm>
                <a:off x="972137" y="1516676"/>
                <a:ext cx="1227516" cy="519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57109F-D84B-436D-9D3B-E9F8A250D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37" y="1516676"/>
                <a:ext cx="1227516" cy="519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4E2F7012-AD21-4747-953D-62AD519185E5}"/>
              </a:ext>
            </a:extLst>
          </p:cNvPr>
          <p:cNvSpPr txBox="1"/>
          <p:nvPr/>
        </p:nvSpPr>
        <p:spPr>
          <a:xfrm>
            <a:off x="359563" y="3190515"/>
            <a:ext cx="134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Calculation: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C4D8B33-7390-406A-88B4-FB2823288C36}"/>
                  </a:ext>
                </a:extLst>
              </p:cNvPr>
              <p:cNvSpPr txBox="1"/>
              <p:nvPr/>
            </p:nvSpPr>
            <p:spPr>
              <a:xfrm>
                <a:off x="654867" y="3623531"/>
                <a:ext cx="260056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VBI update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C4D8B33-7390-406A-88B4-FB2823288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67" y="3623531"/>
                <a:ext cx="2600562" cy="381515"/>
              </a:xfrm>
              <a:prstGeom prst="rect">
                <a:avLst/>
              </a:prstGeom>
              <a:blipFill>
                <a:blip r:embed="rId7"/>
                <a:stretch>
                  <a:fillRect l="-1874" t="-7937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9122CA0F-D5EA-4DDD-B491-431D249C8531}"/>
              </a:ext>
            </a:extLst>
          </p:cNvPr>
          <p:cNvGrpSpPr/>
          <p:nvPr/>
        </p:nvGrpSpPr>
        <p:grpSpPr>
          <a:xfrm>
            <a:off x="3062111" y="541270"/>
            <a:ext cx="7051645" cy="2987619"/>
            <a:chOff x="3062111" y="541270"/>
            <a:chExt cx="7051645" cy="298761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FB92157-C4B7-448D-874B-F3BA70F9622E}"/>
                </a:ext>
              </a:extLst>
            </p:cNvPr>
            <p:cNvGrpSpPr/>
            <p:nvPr/>
          </p:nvGrpSpPr>
          <p:grpSpPr>
            <a:xfrm>
              <a:off x="3062111" y="1288347"/>
              <a:ext cx="1992137" cy="2006926"/>
              <a:chOff x="1642775" y="2629015"/>
              <a:chExt cx="1992137" cy="2006926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676D2C3-097C-407B-A6B3-69DB9FB881F2}"/>
                  </a:ext>
                </a:extLst>
              </p:cNvPr>
              <p:cNvSpPr/>
              <p:nvPr/>
            </p:nvSpPr>
            <p:spPr>
              <a:xfrm>
                <a:off x="1658924" y="2690578"/>
                <a:ext cx="1975988" cy="19453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993CE2C-4B3B-4C5F-AEB1-76561569AD4F}"/>
                  </a:ext>
                </a:extLst>
              </p:cNvPr>
              <p:cNvSpPr txBox="1"/>
              <p:nvPr/>
            </p:nvSpPr>
            <p:spPr>
              <a:xfrm>
                <a:off x="1642775" y="2629015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EDF030B-A21F-4CD6-AA4A-45FBBA6F6DAF}"/>
                </a:ext>
              </a:extLst>
            </p:cNvPr>
            <p:cNvGrpSpPr/>
            <p:nvPr/>
          </p:nvGrpSpPr>
          <p:grpSpPr>
            <a:xfrm>
              <a:off x="7515336" y="1349910"/>
              <a:ext cx="1798820" cy="1708879"/>
              <a:chOff x="1836092" y="2690578"/>
              <a:chExt cx="1798820" cy="170887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3A305C5-8FDE-4171-94D3-0ABC72356CCD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Forward/</a:t>
                </a:r>
              </a:p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Backward</a:t>
                </a:r>
              </a:p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MP</a:t>
                </a:r>
                <a:endParaRPr kumimoji="1" lang="zh-CN" altLang="en-US" sz="2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7F38C74-5EBE-472C-B968-051305762A43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2F507A0-2112-4E54-B2B1-3DC6C8C9045D}"/>
                    </a:ext>
                  </a:extLst>
                </p:cNvPr>
                <p:cNvSpPr txBox="1"/>
                <p:nvPr/>
              </p:nvSpPr>
              <p:spPr>
                <a:xfrm>
                  <a:off x="6177360" y="987011"/>
                  <a:ext cx="1227516" cy="519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2F507A0-2112-4E54-B2B1-3DC6C8C90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360" y="987011"/>
                  <a:ext cx="1227516" cy="5192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线箭头连接符 14">
              <a:extLst>
                <a:ext uri="{FF2B5EF4-FFF2-40B4-BE49-F238E27FC236}">
                  <a16:creationId xmlns:a16="http://schemas.microsoft.com/office/drawing/2014/main" id="{7557B81A-C048-496B-97E8-2F9FB6E7E5D3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6177360" y="1689952"/>
              <a:ext cx="0" cy="1000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9A4A9CB-9778-455F-949A-2F0BE9FBB5FD}"/>
                </a:ext>
              </a:extLst>
            </p:cNvPr>
            <p:cNvGrpSpPr/>
            <p:nvPr/>
          </p:nvGrpSpPr>
          <p:grpSpPr>
            <a:xfrm>
              <a:off x="5868441" y="2690636"/>
              <a:ext cx="617838" cy="450985"/>
              <a:chOff x="4247618" y="3949465"/>
              <a:chExt cx="617838" cy="45098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CCC3E28-4FAA-4E1A-BA3C-EB398333E506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FF7EE20-EBFD-45ED-9CE4-BE8CE62C1F93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14" name="直线箭头连接符 25">
              <a:extLst>
                <a:ext uri="{FF2B5EF4-FFF2-40B4-BE49-F238E27FC236}">
                  <a16:creationId xmlns:a16="http://schemas.microsoft.com/office/drawing/2014/main" id="{A5125E41-8351-499D-9D29-10EC363705BD}"/>
                </a:ext>
              </a:extLst>
            </p:cNvPr>
            <p:cNvCxnSpPr>
              <a:cxnSpLocks/>
              <a:stCxn id="37" idx="3"/>
              <a:endCxn id="17" idx="1"/>
            </p:cNvCxnSpPr>
            <p:nvPr/>
          </p:nvCxnSpPr>
          <p:spPr>
            <a:xfrm>
              <a:off x="4620817" y="2913484"/>
              <a:ext cx="1247624" cy="26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30">
              <a:extLst>
                <a:ext uri="{FF2B5EF4-FFF2-40B4-BE49-F238E27FC236}">
                  <a16:creationId xmlns:a16="http://schemas.microsoft.com/office/drawing/2014/main" id="{5DB1F870-63A1-444A-AE0C-65FFCEC6EC4B}"/>
                </a:ext>
              </a:extLst>
            </p:cNvPr>
            <p:cNvCxnSpPr>
              <a:cxnSpLocks/>
            </p:cNvCxnSpPr>
            <p:nvPr/>
          </p:nvCxnSpPr>
          <p:spPr>
            <a:xfrm>
              <a:off x="6486279" y="2925941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9CC8240-65FF-4E93-8AFB-EBDB1386801B}"/>
                    </a:ext>
                  </a:extLst>
                </p:cNvPr>
                <p:cNvSpPr txBox="1"/>
                <p:nvPr/>
              </p:nvSpPr>
              <p:spPr>
                <a:xfrm>
                  <a:off x="5018478" y="3009644"/>
                  <a:ext cx="1288621" cy="519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9CC8240-65FF-4E93-8AFB-EBDB13868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478" y="3009644"/>
                  <a:ext cx="1288621" cy="519245"/>
                </a:xfrm>
                <a:prstGeom prst="rect">
                  <a:avLst/>
                </a:prstGeom>
                <a:blipFill>
                  <a:blip r:embed="rId9"/>
                  <a:stretch>
                    <a:fillRect b="-23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4919B6B-8427-440E-BC0F-76CBBA16E109}"/>
                </a:ext>
              </a:extLst>
            </p:cNvPr>
            <p:cNvSpPr/>
            <p:nvPr/>
          </p:nvSpPr>
          <p:spPr>
            <a:xfrm>
              <a:off x="6177360" y="1020444"/>
              <a:ext cx="1227516" cy="611207"/>
            </a:xfrm>
            <a:prstGeom prst="ellipse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3992D62-B79D-4F65-9593-F0834AA03225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7225110" y="928658"/>
              <a:ext cx="330120" cy="181295"/>
            </a:xfrm>
            <a:prstGeom prst="straightConnector1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8B48544-06E8-40F8-A837-4FE996A3AD75}"/>
                    </a:ext>
                  </a:extLst>
                </p:cNvPr>
                <p:cNvSpPr txBox="1"/>
                <p:nvPr/>
              </p:nvSpPr>
              <p:spPr>
                <a:xfrm>
                  <a:off x="7515336" y="541270"/>
                  <a:ext cx="2598420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kumimoji="1" lang="en-US" altLang="zh-CN" dirty="0">
                      <a:latin typeface="Times" pitchFamily="2" charset="0"/>
                    </a:rPr>
                    <a:t>Contains information of</a:t>
                  </a:r>
                </a:p>
                <a:p>
                  <a:pPr algn="l"/>
                  <a:r>
                    <a:rPr kumimoji="1" lang="en-US" altLang="zh-CN" dirty="0">
                      <a:highlight>
                        <a:srgbClr val="FFFF00"/>
                      </a:highlight>
                      <a:latin typeface="Times" pitchFamily="2" charset="0"/>
                    </a:rPr>
                    <a:t>Prior probability </a:t>
                  </a:r>
                  <a:r>
                    <a:rPr kumimoji="1" lang="en-US" altLang="zh-CN" dirty="0">
                      <a:latin typeface="Times" pitchFamily="2" charset="0"/>
                    </a:rPr>
                    <a:t>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8B48544-06E8-40F8-A837-4FE996A3A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5336" y="541270"/>
                  <a:ext cx="2598420" cy="658514"/>
                </a:xfrm>
                <a:prstGeom prst="rect">
                  <a:avLst/>
                </a:prstGeom>
                <a:blipFill>
                  <a:blip r:embed="rId10"/>
                  <a:stretch>
                    <a:fillRect l="-2113" t="-5556" b="-120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3EECDBD-9C17-462C-8FAD-4191185BB08B}"/>
                </a:ext>
              </a:extLst>
            </p:cNvPr>
            <p:cNvSpPr/>
            <p:nvPr/>
          </p:nvSpPr>
          <p:spPr>
            <a:xfrm>
              <a:off x="3459480" y="2035921"/>
              <a:ext cx="1180019" cy="4509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calculate</a:t>
              </a:r>
              <a:endParaRPr kumimoji="1" lang="zh-CN" altLang="en-US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37" name="流程图: 决策 36">
              <a:extLst>
                <a:ext uri="{FF2B5EF4-FFF2-40B4-BE49-F238E27FC236}">
                  <a16:creationId xmlns:a16="http://schemas.microsoft.com/office/drawing/2014/main" id="{86A855DF-CC62-4BE8-A48D-97D7E24E9708}"/>
                </a:ext>
              </a:extLst>
            </p:cNvPr>
            <p:cNvSpPr/>
            <p:nvPr/>
          </p:nvSpPr>
          <p:spPr>
            <a:xfrm>
              <a:off x="3482400" y="2732400"/>
              <a:ext cx="1138417" cy="36216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5A45316D-E1CD-4C35-B789-D64CC197AA68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rot="10800000" flipV="1">
              <a:off x="4049491" y="1689953"/>
              <a:ext cx="3465847" cy="34596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C3D67662-8FF9-4DFF-B220-A096E7B1F875}"/>
                </a:ext>
              </a:extLst>
            </p:cNvPr>
            <p:cNvCxnSpPr>
              <a:stCxn id="37" idx="1"/>
            </p:cNvCxnSpPr>
            <p:nvPr/>
          </p:nvCxnSpPr>
          <p:spPr>
            <a:xfrm rot="10800000" flipH="1">
              <a:off x="3482399" y="1690584"/>
              <a:ext cx="548407" cy="1222901"/>
            </a:xfrm>
            <a:prstGeom prst="bentConnector4">
              <a:avLst>
                <a:gd name="adj1" fmla="val -41684"/>
                <a:gd name="adj2" fmla="val 99775"/>
              </a:avLst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7C3C616F-DB01-4AA6-B640-E891E43BD015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4049490" y="2486906"/>
              <a:ext cx="2119" cy="245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2A29CEA3-9706-49BD-9117-6869BD63F360}"/>
              </a:ext>
            </a:extLst>
          </p:cNvPr>
          <p:cNvSpPr txBox="1"/>
          <p:nvPr/>
        </p:nvSpPr>
        <p:spPr>
          <a:xfrm>
            <a:off x="359563" y="5401522"/>
            <a:ext cx="2299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Output according to the Sum-Product rule: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79D5D4F-7AB4-4E55-9A9C-B87E525FBE98}"/>
                  </a:ext>
                </a:extLst>
              </p:cNvPr>
              <p:cNvSpPr txBox="1"/>
              <p:nvPr/>
            </p:nvSpPr>
            <p:spPr>
              <a:xfrm>
                <a:off x="1031645" y="6047853"/>
                <a:ext cx="5174109" cy="648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79D5D4F-7AB4-4E55-9A9C-B87E525FB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45" y="6047853"/>
                <a:ext cx="5174109" cy="6485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24B8C3D-467F-4993-865E-2CFE3DEB7DC7}"/>
                  </a:ext>
                </a:extLst>
              </p:cNvPr>
              <p:cNvSpPr txBox="1"/>
              <p:nvPr/>
            </p:nvSpPr>
            <p:spPr>
              <a:xfrm>
                <a:off x="-30143" y="2119793"/>
                <a:ext cx="2689364" cy="1101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24B8C3D-467F-4993-865E-2CFE3DEB7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143" y="2119793"/>
                <a:ext cx="2689364" cy="11015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7E21C507-F793-4477-B679-EDDBD583E69D}"/>
              </a:ext>
            </a:extLst>
          </p:cNvPr>
          <p:cNvSpPr txBox="1"/>
          <p:nvPr/>
        </p:nvSpPr>
        <p:spPr>
          <a:xfrm>
            <a:off x="9692654" y="1246633"/>
            <a:ext cx="10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Input: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C71B3BF-655E-4644-B7EE-2D6DF5707D73}"/>
                  </a:ext>
                </a:extLst>
              </p:cNvPr>
              <p:cNvSpPr txBox="1"/>
              <p:nvPr/>
            </p:nvSpPr>
            <p:spPr>
              <a:xfrm>
                <a:off x="7824257" y="1635791"/>
                <a:ext cx="6196518" cy="545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C71B3BF-655E-4644-B7EE-2D6DF5707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257" y="1635791"/>
                <a:ext cx="6196518" cy="5456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03CB1074-0AA0-46A1-8FE7-48705B1A3905}"/>
              </a:ext>
            </a:extLst>
          </p:cNvPr>
          <p:cNvSpPr txBox="1"/>
          <p:nvPr/>
        </p:nvSpPr>
        <p:spPr>
          <a:xfrm>
            <a:off x="9692654" y="2471989"/>
            <a:ext cx="275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 massage passing:</a:t>
            </a:r>
            <a:endParaRPr kumimoji="1" lang="zh-CN" altLang="en-US" dirty="0" err="1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29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A4473E7-8C12-3C4F-A2A3-7C85F81B90A4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A&amp;B</a:t>
            </a:r>
            <a:r>
              <a:rPr kumimoji="1" lang="zh-CN" altLang="en-US" dirty="0"/>
              <a:t> </a:t>
            </a: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3)(</a:t>
            </a:r>
            <a:r>
              <a:rPr kumimoji="1" lang="en-US" altLang="zh-CN" dirty="0">
                <a:solidFill>
                  <a:srgbClr val="FF0000"/>
                </a:solidFill>
              </a:rPr>
              <a:t>not available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B89FF59-862E-41EC-8E51-077F26BEE589}"/>
              </a:ext>
            </a:extLst>
          </p:cNvPr>
          <p:cNvGrpSpPr/>
          <p:nvPr/>
        </p:nvGrpSpPr>
        <p:grpSpPr>
          <a:xfrm>
            <a:off x="107661" y="935295"/>
            <a:ext cx="11869070" cy="5665673"/>
            <a:chOff x="107661" y="935295"/>
            <a:chExt cx="11869070" cy="566567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6399C91-5B2A-2049-8ECB-E59069896F59}"/>
                </a:ext>
              </a:extLst>
            </p:cNvPr>
            <p:cNvSpPr/>
            <p:nvPr/>
          </p:nvSpPr>
          <p:spPr>
            <a:xfrm>
              <a:off x="1822977" y="935295"/>
              <a:ext cx="6054810" cy="4547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C21C79-CAEA-F246-B80E-47AA94D5628F}"/>
                </a:ext>
              </a:extLst>
            </p:cNvPr>
            <p:cNvSpPr/>
            <p:nvPr/>
          </p:nvSpPr>
          <p:spPr>
            <a:xfrm>
              <a:off x="107661" y="2053681"/>
              <a:ext cx="6054810" cy="45472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5393BC5-9430-FA44-B0F6-66C37AEB6BF4}"/>
                </a:ext>
              </a:extLst>
            </p:cNvPr>
            <p:cNvSpPr txBox="1"/>
            <p:nvPr/>
          </p:nvSpPr>
          <p:spPr>
            <a:xfrm>
              <a:off x="328867" y="2197896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k=1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/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/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149AB7C-B407-F64B-AD0C-E2FA851D937A}"/>
                </a:ext>
              </a:extLst>
            </p:cNvPr>
            <p:cNvSpPr txBox="1"/>
            <p:nvPr/>
          </p:nvSpPr>
          <p:spPr>
            <a:xfrm>
              <a:off x="2087603" y="10110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8573777-3401-4D47-A14D-46632E658306}"/>
                </a:ext>
              </a:extLst>
            </p:cNvPr>
            <p:cNvGrpSpPr/>
            <p:nvPr/>
          </p:nvGrpSpPr>
          <p:grpSpPr>
            <a:xfrm>
              <a:off x="8424115" y="2053681"/>
              <a:ext cx="2337975" cy="4191168"/>
              <a:chOff x="8054137" y="1664732"/>
              <a:chExt cx="2337975" cy="4191168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6B85D0BC-4842-7441-95A1-92AA04A39D5F}"/>
                  </a:ext>
                </a:extLst>
              </p:cNvPr>
              <p:cNvGrpSpPr/>
              <p:nvPr/>
            </p:nvGrpSpPr>
            <p:grpSpPr>
              <a:xfrm>
                <a:off x="9672112" y="1664732"/>
                <a:ext cx="720000" cy="4191168"/>
                <a:chOff x="6256368" y="1630281"/>
                <a:chExt cx="720000" cy="419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6915D88C-D9E4-2642-BE72-D207A5ACD884}"/>
                  </a:ext>
                </a:extLst>
              </p:cNvPr>
              <p:cNvGrpSpPr/>
              <p:nvPr/>
            </p:nvGrpSpPr>
            <p:grpSpPr>
              <a:xfrm>
                <a:off x="8054137" y="1754732"/>
                <a:ext cx="900000" cy="4011168"/>
                <a:chOff x="5810421" y="1720281"/>
                <a:chExt cx="900000" cy="401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B5260F8-5A43-4F5D-A125-43AF5D97A8FA}"/>
                </a:ext>
              </a:extLst>
            </p:cNvPr>
            <p:cNvGrpSpPr/>
            <p:nvPr/>
          </p:nvGrpSpPr>
          <p:grpSpPr>
            <a:xfrm>
              <a:off x="5107479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F33DF10-385D-4621-9D58-07ACE79D4C2A}"/>
                </a:ext>
              </a:extLst>
            </p:cNvPr>
            <p:cNvGrpSpPr/>
            <p:nvPr/>
          </p:nvGrpSpPr>
          <p:grpSpPr>
            <a:xfrm>
              <a:off x="6817979" y="1113354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54E4EE7-599D-49B1-B8A6-AF6AE4814CBE}"/>
                </a:ext>
              </a:extLst>
            </p:cNvPr>
            <p:cNvCxnSpPr>
              <a:stCxn id="46" idx="6"/>
              <a:endCxn id="37" idx="1"/>
            </p:cNvCxnSpPr>
            <p:nvPr/>
          </p:nvCxnSpPr>
          <p:spPr>
            <a:xfrm flipV="1">
              <a:off x="5827479" y="2413681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60251BDC-8F4A-4012-80D3-855B1A330780}"/>
                </a:ext>
              </a:extLst>
            </p:cNvPr>
            <p:cNvCxnSpPr>
              <a:cxnSpLocks/>
              <a:stCxn id="48" idx="6"/>
              <a:endCxn id="38" idx="1"/>
            </p:cNvCxnSpPr>
            <p:nvPr/>
          </p:nvCxnSpPr>
          <p:spPr>
            <a:xfrm flipV="1">
              <a:off x="5827479" y="4149265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2200DE6-62BF-454C-8D94-C295C34E3D3F}"/>
                </a:ext>
              </a:extLst>
            </p:cNvPr>
            <p:cNvCxnSpPr>
              <a:cxnSpLocks/>
              <a:stCxn id="50" idx="6"/>
              <a:endCxn id="39" idx="1"/>
            </p:cNvCxnSpPr>
            <p:nvPr/>
          </p:nvCxnSpPr>
          <p:spPr>
            <a:xfrm flipV="1">
              <a:off x="5827479" y="5884849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F765C44A-BDD2-472D-B0F4-EFCA17CA63CF}"/>
                </a:ext>
              </a:extLst>
            </p:cNvPr>
            <p:cNvCxnSpPr>
              <a:cxnSpLocks/>
              <a:stCxn id="54" idx="6"/>
              <a:endCxn id="37" idx="1"/>
            </p:cNvCxnSpPr>
            <p:nvPr/>
          </p:nvCxnSpPr>
          <p:spPr>
            <a:xfrm>
              <a:off x="7537979" y="1473354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297C9A4-597A-426A-B465-C1B114179E16}"/>
                </a:ext>
              </a:extLst>
            </p:cNvPr>
            <p:cNvCxnSpPr>
              <a:cxnSpLocks/>
              <a:stCxn id="55" idx="6"/>
              <a:endCxn id="38" idx="1"/>
            </p:cNvCxnSpPr>
            <p:nvPr/>
          </p:nvCxnSpPr>
          <p:spPr>
            <a:xfrm>
              <a:off x="7537979" y="3208938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BB2C2F6E-4050-4942-A9FF-50A4E5A3EE6C}"/>
                </a:ext>
              </a:extLst>
            </p:cNvPr>
            <p:cNvCxnSpPr>
              <a:cxnSpLocks/>
              <a:stCxn id="56" idx="6"/>
              <a:endCxn id="39" idx="1"/>
            </p:cNvCxnSpPr>
            <p:nvPr/>
          </p:nvCxnSpPr>
          <p:spPr>
            <a:xfrm>
              <a:off x="7537979" y="4944522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ED9B4DC-7A1A-41F0-BFBF-9EBA9AF50ABA}"/>
                </a:ext>
              </a:extLst>
            </p:cNvPr>
            <p:cNvCxnSpPr>
              <a:cxnSpLocks/>
              <a:stCxn id="37" idx="3"/>
              <a:endCxn id="28" idx="2"/>
            </p:cNvCxnSpPr>
            <p:nvPr/>
          </p:nvCxnSpPr>
          <p:spPr>
            <a:xfrm>
              <a:off x="9324115" y="2413681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F5B7267-CA7A-4EF8-B0C5-70A11004D69F}"/>
                </a:ext>
              </a:extLst>
            </p:cNvPr>
            <p:cNvCxnSpPr>
              <a:cxnSpLocks/>
              <a:stCxn id="38" idx="3"/>
              <a:endCxn id="29" idx="2"/>
            </p:cNvCxnSpPr>
            <p:nvPr/>
          </p:nvCxnSpPr>
          <p:spPr>
            <a:xfrm>
              <a:off x="9324115" y="4149265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6E2BDD01-8E8D-4E90-B590-83DBE63BEA23}"/>
                </a:ext>
              </a:extLst>
            </p:cNvPr>
            <p:cNvCxnSpPr>
              <a:cxnSpLocks/>
              <a:stCxn id="39" idx="3"/>
              <a:endCxn id="30" idx="2"/>
            </p:cNvCxnSpPr>
            <p:nvPr/>
          </p:nvCxnSpPr>
          <p:spPr>
            <a:xfrm>
              <a:off x="9324115" y="5884849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/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zh-CN" alt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75EB4FA-63E9-44E6-993F-2F6D82D5A275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10762090" y="2413681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ACC302-EA99-4866-846F-2C7F15426BE9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4149265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67073F4-77C8-4929-AE73-C1AC4A92EF2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5883576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6B808BB7-7D66-4FFD-8AEF-311C301E77EF}"/>
                </a:ext>
              </a:extLst>
            </p:cNvPr>
            <p:cNvGrpSpPr/>
            <p:nvPr/>
          </p:nvGrpSpPr>
          <p:grpSpPr>
            <a:xfrm>
              <a:off x="3795423" y="2354991"/>
              <a:ext cx="900000" cy="4011168"/>
              <a:chOff x="3745627" y="2350858"/>
              <a:chExt cx="900000" cy="401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/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/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/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C8E1D5CF-DCBF-48D9-B067-038771A7A694}"/>
                </a:ext>
              </a:extLst>
            </p:cNvPr>
            <p:cNvGrpSpPr/>
            <p:nvPr/>
          </p:nvGrpSpPr>
          <p:grpSpPr>
            <a:xfrm>
              <a:off x="2574242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7717D223-0BC6-4D56-ABE8-C027BC83AC00}"/>
                </a:ext>
              </a:extLst>
            </p:cNvPr>
            <p:cNvCxnSpPr>
              <a:stCxn id="97" idx="6"/>
              <a:endCxn id="90" idx="1"/>
            </p:cNvCxnSpPr>
            <p:nvPr/>
          </p:nvCxnSpPr>
          <p:spPr>
            <a:xfrm>
              <a:off x="3294242" y="2620858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613C937D-5326-4F27-BE5E-306570DBBBD2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3" y="2620858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9B8A30CB-FC38-451C-91CB-F3BF23DCD448}"/>
                </a:ext>
              </a:extLst>
            </p:cNvPr>
            <p:cNvCxnSpPr/>
            <p:nvPr/>
          </p:nvCxnSpPr>
          <p:spPr>
            <a:xfrm>
              <a:off x="3294241" y="4356442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432CE79-4CB2-4D30-9B6B-C7EB4180E565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2" y="4356442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01CFF11-D76C-40A9-9D5D-CBA370FACA3A}"/>
                </a:ext>
              </a:extLst>
            </p:cNvPr>
            <p:cNvCxnSpPr/>
            <p:nvPr/>
          </p:nvCxnSpPr>
          <p:spPr>
            <a:xfrm>
              <a:off x="3312770" y="6092026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A06131E-1BA0-4026-811F-C65F7ABFE841}"/>
                </a:ext>
              </a:extLst>
            </p:cNvPr>
            <p:cNvCxnSpPr>
              <a:cxnSpLocks/>
            </p:cNvCxnSpPr>
            <p:nvPr/>
          </p:nvCxnSpPr>
          <p:spPr>
            <a:xfrm>
              <a:off x="4713951" y="6092026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044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86605-1D03-6A45-A425-5E02817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F74684-695E-B548-ADCF-C2B606D5FA1E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1DFBC8F0-CD3E-A34E-A3FD-AB8EBB23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pic>
        <p:nvPicPr>
          <p:cNvPr id="7" name="图片 6" descr="形状, 正方形&#10;&#10;描述已自动生成">
            <a:extLst>
              <a:ext uri="{FF2B5EF4-FFF2-40B4-BE49-F238E27FC236}">
                <a16:creationId xmlns:a16="http://schemas.microsoft.com/office/drawing/2014/main" id="{B835E776-1C30-1941-99AD-8A9DAE4B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9FE1EEA7-29E1-DE44-9EAB-484F41769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9685458-B5A3-CA4D-BB9B-C99C96B40340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C1B947-2FBB-164A-8219-F4CA72C67E31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2027012F-9569-1D4F-89D3-2068FAC5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11C7F863-E73E-704A-992C-676595B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0E398F4-CCC9-AD4E-8CE1-C24E334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8E57F23-DD93-3843-BD4C-262E11A0526A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A5C217A-3323-C948-A6DD-8D286877F67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846F69B-B000-AC48-AD93-1E868CFAC2D7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F26B46-0D01-1846-A896-36E267BF6CF2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181222C-F633-E54E-ADC9-42A5B2ADAF48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55C331B-570C-1747-8883-3BA52A694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FA7655-6A44-C846-977F-472F428AC597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53716B1-3540-304D-92F4-4758525B4CFF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26E8C92A-5F17-894D-9950-D893916B8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815A270-D8AE-684C-8F50-ACD447DF7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555B05D-36F6-F740-8A91-AE783F46B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860F352-419C-1D4A-9BC0-CB930FD93268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201A84-C4D0-9146-B593-78611EA7293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79D075-BB44-BF40-BFF5-AB8109E3D6D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9E4E444-5489-414F-82FA-362F53AEA3C8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2FC2634-0493-9944-B24B-A6249B7E4027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053CA22-2BC3-3543-9E47-02EF30A56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FE7CA2D-88E4-514A-B61A-50201141A08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1C1CF557-9076-0B47-8E6C-F22467750C97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8FB5C44-9F37-D74F-9FDE-66B7E36E5052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4C358F3-56A8-8347-898C-EEB82B38B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E323A03-37E7-B44C-AFC8-A4C3DA25AB78}"/>
              </a:ext>
            </a:extLst>
          </p:cNvPr>
          <p:cNvCxnSpPr>
            <a:cxnSpLocks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DB0BB87-AC98-5848-9172-C635AD870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554" y="2896054"/>
            <a:ext cx="3162300" cy="6985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B3F8A91-E058-E24C-9985-FE9E31E94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919" y="3585915"/>
            <a:ext cx="2476839" cy="167169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20EB624-92CE-4943-ABC2-6E1BAFCE2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040" y="5252618"/>
            <a:ext cx="5156200" cy="1003300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D278FC1F-B4F3-D146-8E5E-1154D1779124}"/>
              </a:ext>
            </a:extLst>
          </p:cNvPr>
          <p:cNvSpPr/>
          <p:nvPr/>
        </p:nvSpPr>
        <p:spPr>
          <a:xfrm>
            <a:off x="4206284" y="3590171"/>
            <a:ext cx="166191" cy="1661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2D452A0-F838-9C4E-966D-460F4AFB4B00}"/>
              </a:ext>
            </a:extLst>
          </p:cNvPr>
          <p:cNvCxnSpPr>
            <a:cxnSpLocks/>
          </p:cNvCxnSpPr>
          <p:nvPr/>
        </p:nvCxnSpPr>
        <p:spPr>
          <a:xfrm flipV="1">
            <a:off x="2899100" y="3756362"/>
            <a:ext cx="1307184" cy="185484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8CA604A-1D6E-5F4D-9E95-601D2A35DF1A}"/>
              </a:ext>
            </a:extLst>
          </p:cNvPr>
          <p:cNvSpPr/>
          <p:nvPr/>
        </p:nvSpPr>
        <p:spPr>
          <a:xfrm>
            <a:off x="3567973" y="5299244"/>
            <a:ext cx="2662553" cy="835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5A1247-7F71-854A-A676-1C191D0E33D3}"/>
              </a:ext>
            </a:extLst>
          </p:cNvPr>
          <p:cNvSpPr txBox="1"/>
          <p:nvPr/>
        </p:nvSpPr>
        <p:spPr>
          <a:xfrm>
            <a:off x="4111413" y="61687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Scaled path loss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F0476-CE97-D64B-94C9-484B4C273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809" y="18112"/>
            <a:ext cx="5383191" cy="9980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4884854-87A9-0640-82D4-B6AE1D92AA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3505" y="1896474"/>
            <a:ext cx="1445651" cy="353723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865355D2-DF3E-C24E-A6F2-20F7F593D641}"/>
              </a:ext>
            </a:extLst>
          </p:cNvPr>
          <p:cNvSpPr txBox="1"/>
          <p:nvPr/>
        </p:nvSpPr>
        <p:spPr>
          <a:xfrm>
            <a:off x="9837739" y="143961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Compress Sensing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36975-847D-E94C-ABEF-CDC8B1AE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406" y="1302419"/>
            <a:ext cx="7493000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91E6D-62A7-3C45-94DB-30918190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13904"/>
            <a:ext cx="5181600" cy="3069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0BB62-B200-7C45-BB62-4A819CCF88C1}"/>
              </a:ext>
            </a:extLst>
          </p:cNvPr>
          <p:cNvSpPr txBox="1"/>
          <p:nvPr/>
        </p:nvSpPr>
        <p:spPr>
          <a:xfrm>
            <a:off x="1876926" y="346509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Let                         be the only variables 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EB53A9-9837-584E-BE8F-99CC9A10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9" y="3414625"/>
            <a:ext cx="444500" cy="40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4F2994-796B-5E4D-B89D-7F59FB4736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75" b="20000"/>
          <a:stretch/>
        </p:blipFill>
        <p:spPr>
          <a:xfrm>
            <a:off x="3112476" y="3409282"/>
            <a:ext cx="520212" cy="4064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89396E4-346E-7841-949C-1E3489030495}"/>
              </a:ext>
            </a:extLst>
          </p:cNvPr>
          <p:cNvCxnSpPr/>
          <p:nvPr/>
        </p:nvCxnSpPr>
        <p:spPr>
          <a:xfrm flipV="1">
            <a:off x="6001407" y="1027906"/>
            <a:ext cx="1210187" cy="2655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6B6B70B-6ACF-8544-91F1-F208E59A63CA}"/>
              </a:ext>
            </a:extLst>
          </p:cNvPr>
          <p:cNvCxnSpPr>
            <a:cxnSpLocks/>
          </p:cNvCxnSpPr>
          <p:nvPr/>
        </p:nvCxnSpPr>
        <p:spPr>
          <a:xfrm>
            <a:off x="8795895" y="3601479"/>
            <a:ext cx="0" cy="45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E2ED104-A3CC-374E-8191-91867DE73179}"/>
              </a:ext>
            </a:extLst>
          </p:cNvPr>
          <p:cNvSpPr txBox="1"/>
          <p:nvPr/>
        </p:nvSpPr>
        <p:spPr>
          <a:xfrm>
            <a:off x="9044529" y="368292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Pilot design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6DD02-66C5-F846-BA33-6F49BEE5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90" y="4052257"/>
            <a:ext cx="3972910" cy="10489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68F772-4D0A-DE43-9C6D-5CE98A22D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502" y="5101180"/>
            <a:ext cx="2157686" cy="1388610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C2A5F17-A33A-C349-84EE-F7004CF3F4DC}"/>
              </a:ext>
            </a:extLst>
          </p:cNvPr>
          <p:cNvCxnSpPr>
            <a:cxnSpLocks/>
          </p:cNvCxnSpPr>
          <p:nvPr/>
        </p:nvCxnSpPr>
        <p:spPr>
          <a:xfrm flipH="1" flipV="1">
            <a:off x="6495393" y="5555581"/>
            <a:ext cx="1303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7887045-1E2E-A841-B6C6-517C500D2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139" y="4960888"/>
            <a:ext cx="3546633" cy="7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46E0-4B78-BE4B-97C9-4D55287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Lemma 3/Appendix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97BC-08DB-B84E-8425-9D39AC0E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in MIMO</a:t>
            </a: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VS.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LASSO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AMP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5EACFA-7F11-8040-A965-589589F3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56" y="3546010"/>
            <a:ext cx="6114120" cy="1133566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21D3442-4715-5941-871A-5A70624DB99B}"/>
              </a:ext>
            </a:extLst>
          </p:cNvPr>
          <p:cNvCxnSpPr>
            <a:cxnSpLocks/>
          </p:cNvCxnSpPr>
          <p:nvPr/>
        </p:nvCxnSpPr>
        <p:spPr>
          <a:xfrm flipH="1">
            <a:off x="3920648" y="4338918"/>
            <a:ext cx="1870055" cy="558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332" y="4699000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r>
              <a:rPr kumimoji="1" lang="zh-CN" altLang="en-US" dirty="0"/>
              <a:t> </a:t>
            </a:r>
            <a:r>
              <a:rPr kumimoji="1" lang="zh-CN" altLang="en-US" sz="2800" dirty="0"/>
              <a:t>提出完方案，往后放？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1936781" y="556735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883733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862456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7163053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762317" y="5748087"/>
              <a:ext cx="45719" cy="359370"/>
              <a:chOff x="3307229" y="2523890"/>
              <a:chExt cx="45719" cy="359370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29" y="25238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29" y="2630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731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29" y="28375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439431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418154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718751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5000424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851873" y="570166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kumimoji="1" b="0" i="1">
            <a:solidFill>
              <a:schemeClr val="tx1"/>
            </a:solidFill>
            <a:latin typeface="Cambria Math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err="1" smtClean="0">
            <a:latin typeface="Times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16139</TotalTime>
  <Words>1299</Words>
  <Application>Microsoft Office PowerPoint</Application>
  <PresentationFormat>宽屏</PresentationFormat>
  <Paragraphs>428</Paragraphs>
  <Slides>27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等线 Light</vt:lpstr>
      <vt:lpstr>SimSun</vt:lpstr>
      <vt:lpstr>Arial</vt:lpstr>
      <vt:lpstr>Cambria Math</vt:lpstr>
      <vt:lpstr>Times</vt:lpstr>
      <vt:lpstr>Times New Roman</vt:lpstr>
      <vt:lpstr>Office 主题​​</vt:lpstr>
      <vt:lpstr> 进度汇报 RIS Angular Domain Divided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Frame Design 提出完方案，往后放？</vt:lpstr>
      <vt:lpstr>Structured Sparse-1 BS-RIS</vt:lpstr>
      <vt:lpstr>EM alg.</vt:lpstr>
      <vt:lpstr>VBI explain</vt:lpstr>
      <vt:lpstr>Belief propagation-1</vt:lpstr>
      <vt:lpstr>Belief propagation-2</vt:lpstr>
      <vt:lpstr>Belief propagation-3</vt:lpstr>
      <vt:lpstr>Module A &amp; Module B</vt:lpstr>
      <vt:lpstr>Factor graph Part A &amp; B</vt:lpstr>
      <vt:lpstr>Factor graph Part B</vt:lpstr>
      <vt:lpstr>PowerPoint 演示文稿</vt:lpstr>
      <vt:lpstr>Factor graph Part B (pattern 1)</vt:lpstr>
      <vt:lpstr>Factor graph Part B</vt:lpstr>
      <vt:lpstr>PowerPoint 演示文稿</vt:lpstr>
      <vt:lpstr>PowerPoint 演示文稿</vt:lpstr>
      <vt:lpstr>Phase 1</vt:lpstr>
      <vt:lpstr>Phase 2</vt:lpstr>
      <vt:lpstr>Lemma 3/Appendix 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xufeng guo</cp:lastModifiedBy>
  <cp:revision>92</cp:revision>
  <dcterms:created xsi:type="dcterms:W3CDTF">2021-10-07T05:11:57Z</dcterms:created>
  <dcterms:modified xsi:type="dcterms:W3CDTF">2021-11-29T02:50:46Z</dcterms:modified>
</cp:coreProperties>
</file>