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86" r:id="rId29"/>
    <p:sldId id="264" r:id="rId30"/>
    <p:sldId id="26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/>
    <p:restoredTop sz="94854"/>
  </p:normalViewPr>
  <p:slideViewPr>
    <p:cSldViewPr snapToGrid="0" snapToObjects="1">
      <p:cViewPr>
        <p:scale>
          <a:sx n="75" d="100"/>
          <a:sy n="75" d="100"/>
        </p:scale>
        <p:origin x="1272" y="100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16400</TotalTime>
  <Words>1527</Words>
  <Application>Microsoft Office PowerPoint</Application>
  <PresentationFormat>宽屏</PresentationFormat>
  <Paragraphs>469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105</cp:revision>
  <dcterms:created xsi:type="dcterms:W3CDTF">2021-10-07T05:11:57Z</dcterms:created>
  <dcterms:modified xsi:type="dcterms:W3CDTF">2021-12-14T03:11:35Z</dcterms:modified>
</cp:coreProperties>
</file>