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9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5"/>
    <p:restoredTop sz="94609"/>
  </p:normalViewPr>
  <p:slideViewPr>
    <p:cSldViewPr snapToGrid="0" snapToObjects="1">
      <p:cViewPr>
        <p:scale>
          <a:sx n="108" d="100"/>
          <a:sy n="108" d="100"/>
        </p:scale>
        <p:origin x="6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3950E-9C9A-3547-80BF-5C7BCB5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E16A6-1EE6-8449-81A6-D67645CC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0" r="10364"/>
          <a:stretch/>
        </p:blipFill>
        <p:spPr>
          <a:xfrm>
            <a:off x="10285313" y="0"/>
            <a:ext cx="1906687" cy="19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vs MIMO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438</Words>
  <Application>Microsoft Macintosh PowerPoint</Application>
  <PresentationFormat>宽屏</PresentationFormat>
  <Paragraphs>117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EM alg.</vt:lpstr>
      <vt:lpstr>VBI explain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30</cp:revision>
  <dcterms:created xsi:type="dcterms:W3CDTF">2021-10-07T05:11:57Z</dcterms:created>
  <dcterms:modified xsi:type="dcterms:W3CDTF">2021-10-11T11:09:08Z</dcterms:modified>
</cp:coreProperties>
</file>