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71" r:id="rId11"/>
    <p:sldId id="269" r:id="rId12"/>
    <p:sldId id="268" r:id="rId13"/>
    <p:sldId id="272" r:id="rId14"/>
    <p:sldId id="273" r:id="rId15"/>
    <p:sldId id="274" r:id="rId16"/>
    <p:sldId id="275" r:id="rId17"/>
    <p:sldId id="277" r:id="rId18"/>
    <p:sldId id="276" r:id="rId19"/>
    <p:sldId id="280" r:id="rId20"/>
    <p:sldId id="278" r:id="rId21"/>
    <p:sldId id="279" r:id="rId22"/>
    <p:sldId id="281" r:id="rId23"/>
    <p:sldId id="263" r:id="rId24"/>
    <p:sldId id="270" r:id="rId25"/>
    <p:sldId id="264" r:id="rId26"/>
    <p:sldId id="26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8"/>
    <p:restoredTop sz="94757"/>
  </p:normalViewPr>
  <p:slideViewPr>
    <p:cSldViewPr snapToGrid="0" snapToObjects="1">
      <p:cViewPr varScale="1">
        <p:scale>
          <a:sx n="104" d="100"/>
          <a:sy n="104" d="100"/>
        </p:scale>
        <p:origin x="744" y="200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42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44.png"/><Relationship Id="rId7" Type="http://schemas.openxmlformats.org/officeDocument/2006/relationships/image" Target="../media/image248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7.png"/><Relationship Id="rId5" Type="http://schemas.openxmlformats.org/officeDocument/2006/relationships/image" Target="../media/image246.png"/><Relationship Id="rId4" Type="http://schemas.openxmlformats.org/officeDocument/2006/relationships/image" Target="../media/image2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112262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2)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zh-CN" alt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blipFill>
                <a:blip r:embed="rId3"/>
                <a:stretch>
                  <a:fillRect l="-1061" t="-28947" b="-10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350743" y="367660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0" y="4016697"/>
                <a:ext cx="700967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6697"/>
                <a:ext cx="7009675" cy="864789"/>
              </a:xfrm>
              <a:prstGeom prst="rect">
                <a:avLst/>
              </a:prstGeom>
              <a:blipFill>
                <a:blip r:embed="rId4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3989795" y="710671"/>
            <a:ext cx="7202607" cy="3304780"/>
            <a:chOff x="1703795" y="903736"/>
            <a:chExt cx="7202607" cy="33047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/>
                <p:nvPr/>
              </p:nvSpPr>
              <p:spPr>
                <a:xfrm>
                  <a:off x="3283527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3527" y="3429000"/>
                  <a:ext cx="692400" cy="540000"/>
                </a:xfrm>
                <a:prstGeom prst="rect">
                  <a:avLst/>
                </a:prstGeom>
                <a:blipFill>
                  <a:blip r:embed="rId6"/>
                  <a:stretch>
                    <a:fillRect l="-10345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286DBC02-A89F-7842-9B5F-6F32FCDF69A7}"/>
                </a:ext>
              </a:extLst>
            </p:cNvPr>
            <p:cNvCxnSpPr>
              <a:cxnSpLocks/>
              <a:stCxn id="4" idx="3"/>
              <a:endCxn id="3" idx="2"/>
            </p:cNvCxnSpPr>
            <p:nvPr/>
          </p:nvCxnSpPr>
          <p:spPr>
            <a:xfrm>
              <a:off x="3975927" y="3699000"/>
              <a:ext cx="105327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41097" cy="540000"/>
                </a:xfrm>
                <a:prstGeom prst="ellipse">
                  <a:avLst/>
                </a:prstGeom>
                <a:blipFill>
                  <a:blip r:embed="rId10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直线连接符 134">
              <a:extLst>
                <a:ext uri="{FF2B5EF4-FFF2-40B4-BE49-F238E27FC236}">
                  <a16:creationId xmlns:a16="http://schemas.microsoft.com/office/drawing/2014/main" id="{A2A0316D-00BA-194A-9B48-F3712B09416D}"/>
                </a:ext>
              </a:extLst>
            </p:cNvPr>
            <p:cNvCxnSpPr>
              <a:cxnSpLocks/>
            </p:cNvCxnSpPr>
            <p:nvPr/>
          </p:nvCxnSpPr>
          <p:spPr>
            <a:xfrm>
              <a:off x="2232119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/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blipFill>
                  <a:blip r:embed="rId13"/>
                  <a:stretch>
                    <a:fillRect l="-6383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79601" y="4848688"/>
                <a:ext cx="716035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601" y="4848688"/>
                <a:ext cx="7160357" cy="864789"/>
              </a:xfrm>
              <a:prstGeom prst="rect">
                <a:avLst/>
              </a:prstGeom>
              <a:blipFill>
                <a:blip r:embed="rId22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 l="-6780" t="-45833" b="-10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D4672-88AC-3947-A25E-07807387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C89AE-502B-0E43-B3EA-5717EA2A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429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 smtClean="0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err="1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11577</TotalTime>
  <Words>1181</Words>
  <Application>Microsoft Macintosh PowerPoint</Application>
  <PresentationFormat>宽屏</PresentationFormat>
  <Paragraphs>368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 (pattern 2)</vt:lpstr>
      <vt:lpstr>PowerPoint 演示文稿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77</cp:revision>
  <dcterms:created xsi:type="dcterms:W3CDTF">2021-10-07T05:11:57Z</dcterms:created>
  <dcterms:modified xsi:type="dcterms:W3CDTF">2021-11-25T05:57:43Z</dcterms:modified>
</cp:coreProperties>
</file>