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61" r:id="rId4"/>
    <p:sldId id="262" r:id="rId5"/>
    <p:sldId id="257" r:id="rId6"/>
    <p:sldId id="258" r:id="rId7"/>
    <p:sldId id="266" r:id="rId8"/>
    <p:sldId id="267" r:id="rId9"/>
    <p:sldId id="259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0"/>
    <p:restoredTop sz="94640"/>
  </p:normalViewPr>
  <p:slideViewPr>
    <p:cSldViewPr snapToGrid="0" snapToObjects="1">
      <p:cViewPr varScale="1">
        <p:scale>
          <a:sx n="107" d="100"/>
          <a:sy n="107" d="100"/>
        </p:scale>
        <p:origin x="60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1D415-6A2C-0845-8471-1E507F90D7EF}" type="datetimeFigureOut">
              <a:rPr kumimoji="1" lang="zh-CN" altLang="en-US" smtClean="0"/>
              <a:t>2021/10/9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41004-C71F-4F43-AD9C-C1500B5EA0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5624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3171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461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8728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CDCA9-1B21-BC4F-9F58-4395A5E94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C5527E-C58E-8D49-9D05-91242EC59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78AFAD-5CD9-204C-AF33-F6F30C9EB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211597-5638-B54D-89DC-5B82E83E9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6D3626-4DD5-AB42-A1A0-3A737605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584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04E61-8B95-D74F-B6C2-3F253CBD7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9585E8-55CD-4A4C-9D65-4906794EF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B4EBF7-B39A-1241-9408-BEF5D213F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A208F4-B9CF-A64F-A66F-B4EAFAD0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B2013E-C0FA-4346-A8EC-234882E5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348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6ED8A6-13C2-0641-B032-B30C13B1B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C5C71A-B4AF-C643-BD31-CCAD261E3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5B109F-7DF7-4545-9716-DA7B226C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21756A-E968-254C-A38B-1D8F9FAA2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512A9E-F12A-9B47-B0AF-750253B0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594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200C9-AB2D-0543-9E97-581D792A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72AC38-457E-7B4A-8643-6243FF06A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2B50D9-F412-7743-9E6A-4FF4BED86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E46EFD-2ADC-C34F-BB45-730ED7CE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623AC3-31E9-124D-8507-950E08E3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4490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8AA18-C9DD-CA43-838B-6168C7E76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85405B-B3BC-8641-AE0B-691154791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CB8C1-36D9-C544-B7F4-DBB3852E4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186C75-9ACF-F64C-95BA-6F34E8E2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1901F9-3CB0-2849-95FC-BDB23C9C5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461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EE0C8-6A68-F943-9334-6B479ABD7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4A87B4-6937-724A-B964-754B75478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7D8429-B11A-E84E-A801-2246F4167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F64C69-DABC-F741-8AF1-239C07E6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B6B925-7DEF-8F4A-AC4D-05196A6D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493927-D874-3F46-A484-185D5CBA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880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5A535-328E-4D47-8A87-46D26E319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61FB7B-7F9F-4A42-AA92-A51A69EC5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10BA6F-B0EA-714E-AF65-15674CA69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00C6DF-DA02-EE49-9156-8A835058D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FF18A3-670D-8E48-A677-F21BF7AF8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1B6178-462C-6640-BC64-D6820207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9B5A4E-0B97-8A4A-A438-A2AC2E271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6DF118-42A0-6346-AEA9-489BB2FC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108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295F2-DFA4-8D41-A454-4D374D1E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A4C968-501A-454E-921B-B16457D2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65CD87-8E74-914E-8EF6-B97BDD3F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1AE4BF-A251-964E-A801-183C1D305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758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555FC3-BD97-CA49-A0BE-A1713BFD2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FA6B80-BBA8-F544-B3A0-DFE680A61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26A03B-B602-5D41-A990-E2B9C60B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963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0488F-D5D0-3D46-B3C6-DC85A81C1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0D7ADE-4102-D846-B357-35CB25D42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5B8947-EE34-BD46-805D-2E7A147AF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87D0A2-FAE6-8349-9F90-B2EEC182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C0F532-7662-9945-9A45-9B29061A5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CCA4D2-3360-2648-A11E-9DFCAB19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123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C6AFB-3C36-6246-B64C-DFB324049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C58605-3832-5743-A656-9FE79725B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D0AC7C-184B-A84C-BAF6-B451937C0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E11CCE-6CF8-C242-A0C0-CC8A9DAD6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1878E8-2FBF-5A43-8B64-540323F1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C1350B-5DCE-3D4E-8E40-C16F5CC6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8778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016185-B68D-1248-9419-FBA48876F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C11A6-CACD-614E-AC91-6828AB3A3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39283-DD75-6A4E-95F4-3F0D0E20F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24F02-9B59-7149-9D63-411B09DD1C0A}" type="datetimeFigureOut">
              <a:rPr kumimoji="1" lang="zh-CN" altLang="en-US" smtClean="0"/>
              <a:t>2021/10/9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07828C-E182-5C43-957D-3A1CC963B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23C75F-DA5C-524A-82F8-C99443516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84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41.png"/><Relationship Id="rId3" Type="http://schemas.openxmlformats.org/officeDocument/2006/relationships/image" Target="../media/image30.png"/><Relationship Id="rId7" Type="http://schemas.openxmlformats.org/officeDocument/2006/relationships/image" Target="../media/image38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39.png"/><Relationship Id="rId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35.png"/><Relationship Id="rId9" Type="http://schemas.openxmlformats.org/officeDocument/2006/relationships/image" Target="../media/image29.png"/><Relationship Id="rId14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E188D-600E-5E4B-A455-ADC5C94BC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416" y="1261872"/>
            <a:ext cx="10107168" cy="3168047"/>
          </a:xfrm>
        </p:spPr>
        <p:txBody>
          <a:bodyPr>
            <a:normAutofit fontScale="90000"/>
          </a:bodyPr>
          <a:lstStyle/>
          <a:p>
            <a:b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Trans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进度汇报</a:t>
            </a:r>
            <a:b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Angular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Domain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Divide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and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Doppler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Compensation in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MIMO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2CA68F-2B01-B34A-ABDA-E53384C4A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8966"/>
            <a:ext cx="9144000" cy="1655762"/>
          </a:xfrm>
        </p:spPr>
        <p:txBody>
          <a:bodyPr/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郭旭沨</a:t>
            </a:r>
          </a:p>
        </p:txBody>
      </p:sp>
    </p:spTree>
    <p:extLst>
      <p:ext uri="{BB962C8B-B14F-4D97-AF65-F5344CB8AC3E}">
        <p14:creationId xmlns:p14="http://schemas.microsoft.com/office/powerpoint/2010/main" val="64346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CE4DB-79AB-714C-9B65-9DD0541E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Phase 1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368899-9A08-1B42-AB8B-9766D5CF7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9361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646E0-4B78-BE4B-97C9-4D552876F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Lemma 3/Appendix 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F97BC-08DB-B84E-8425-9D39AC0EF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2872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1E2A3-0787-3949-A78D-46A300B82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0004E-F5C1-014D-8154-CAB27486C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6713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: Angular domain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Traditional CSI estimation (Theoretical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Illustratino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Higher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Not fully implementing the MIMO channel sparsity</a:t>
            </a:r>
          </a:p>
          <a:p>
            <a:pPr marL="457200" lvl="1" indent="0">
              <a:buNone/>
            </a:pP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0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Traditional RIS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estimation (RIS System Illustration)</a:t>
            </a:r>
          </a:p>
          <a:p>
            <a:pPr lvl="1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LS-based methods</a:t>
            </a:r>
          </a:p>
          <a:p>
            <a:pPr lvl="2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High dimension, which is lethal</a:t>
            </a:r>
            <a:r>
              <a:rPr kumimoji="1" lang="zh-CN" altLang="en-US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in high frequency </a:t>
            </a:r>
            <a:r>
              <a:rPr kumimoji="1" lang="en-US" altLang="zh-CN" dirty="0" err="1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system</a:t>
            </a:r>
          </a:p>
          <a:p>
            <a:pPr lvl="1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New concept: channel extrapolation</a:t>
            </a:r>
          </a:p>
          <a:p>
            <a:pPr lvl="2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AI-based, need training</a:t>
            </a:r>
          </a:p>
          <a:p>
            <a:pPr marL="457200" lvl="1" indent="0">
              <a:buNone/>
            </a:pP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Angular domain 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Suitable for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channel sparsity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Save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Higher estimation accuracy</a:t>
            </a:r>
          </a:p>
        </p:txBody>
      </p:sp>
    </p:spTree>
    <p:extLst>
      <p:ext uri="{BB962C8B-B14F-4D97-AF65-F5344CB8AC3E}">
        <p14:creationId xmlns:p14="http://schemas.microsoft.com/office/powerpoint/2010/main" val="1563592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2: single RF antenna design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cascade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Low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 computational complexity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Relatively low estimation accuracy, surfer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from“</a:t>
            </a:r>
            <a:r>
              <a:rPr kumimoji="1" lang="en-US" altLang="zh-CN" dirty="0" err="1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Cascade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Angular Domain Distortion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” (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Proved in Lemma 3/Appendix C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 lvl="1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Active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semi-active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system complexity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 price and power consumption (It contradicts the original intention of RIS)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Impossible in practical</a:t>
            </a:r>
          </a:p>
          <a:p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Proposed: RIS 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with just ONE RF antenna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Huge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performance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increasement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compared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with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full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passive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(Cascade CSI)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Much lower price and system complexity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606253-3DEC-5A4B-BCCC-8C4BA07B9761}"/>
              </a:ext>
            </a:extLst>
          </p:cNvPr>
          <p:cNvSpPr/>
          <p:nvPr/>
        </p:nvSpPr>
        <p:spPr>
          <a:xfrm>
            <a:off x="3198821" y="2858814"/>
            <a:ext cx="3727496" cy="294290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326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3: EM alg. &amp; VB Inf. (Waiting)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Challenge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assisted system introduced high dimension CSI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Advantages in angle-domain design</a:t>
            </a:r>
          </a:p>
          <a:p>
            <a:pPr lvl="1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Opportunity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EM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VBI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25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图片 74">
            <a:extLst>
              <a:ext uri="{FF2B5EF4-FFF2-40B4-BE49-F238E27FC236}">
                <a16:creationId xmlns:a16="http://schemas.microsoft.com/office/drawing/2014/main" id="{288AA891-F7F1-2544-8E35-5AFEFD0BF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391" y="1685419"/>
            <a:ext cx="381000" cy="431800"/>
          </a:xfrm>
          <a:prstGeom prst="rect">
            <a:avLst/>
          </a:prstGeom>
        </p:spPr>
      </p:pic>
      <p:pic>
        <p:nvPicPr>
          <p:cNvPr id="117" name="图片 116">
            <a:extLst>
              <a:ext uri="{FF2B5EF4-FFF2-40B4-BE49-F238E27FC236}">
                <a16:creationId xmlns:a16="http://schemas.microsoft.com/office/drawing/2014/main" id="{B478988D-2D47-BB4B-99E5-34AA06848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215" y="1875971"/>
            <a:ext cx="457200" cy="457200"/>
          </a:xfrm>
          <a:prstGeom prst="rect">
            <a:avLst/>
          </a:prstGeom>
        </p:spPr>
      </p:pic>
      <p:pic>
        <p:nvPicPr>
          <p:cNvPr id="118" name="图片 117">
            <a:extLst>
              <a:ext uri="{FF2B5EF4-FFF2-40B4-BE49-F238E27FC236}">
                <a16:creationId xmlns:a16="http://schemas.microsoft.com/office/drawing/2014/main" id="{D03370CA-59A9-8E42-8F72-7264F5F2E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3396" y="2360675"/>
            <a:ext cx="533400" cy="431800"/>
          </a:xfrm>
          <a:prstGeom prst="rect">
            <a:avLst/>
          </a:prstGeom>
        </p:spPr>
      </p:pic>
      <p:pic>
        <p:nvPicPr>
          <p:cNvPr id="127" name="图片 126">
            <a:extLst>
              <a:ext uri="{FF2B5EF4-FFF2-40B4-BE49-F238E27FC236}">
                <a16:creationId xmlns:a16="http://schemas.microsoft.com/office/drawing/2014/main" id="{162953EC-4219-3845-8D04-865F30CDF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9026" y="3501173"/>
            <a:ext cx="609600" cy="457200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6083FCA2-AD17-3C4C-BC0E-C015C727F4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8572" y="1875354"/>
            <a:ext cx="647700" cy="469900"/>
          </a:xfrm>
          <a:prstGeom prst="rect">
            <a:avLst/>
          </a:prstGeom>
        </p:spPr>
      </p:pic>
      <p:pic>
        <p:nvPicPr>
          <p:cNvPr id="105" name="图片 104">
            <a:extLst>
              <a:ext uri="{FF2B5EF4-FFF2-40B4-BE49-F238E27FC236}">
                <a16:creationId xmlns:a16="http://schemas.microsoft.com/office/drawing/2014/main" id="{F44E19B7-4AFF-9F48-983D-7E6DC6F8CE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0471" y="1610125"/>
            <a:ext cx="374225" cy="39623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FFBBD57-8708-0048-828B-98DCEF0D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System Model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88206B-A73B-F946-8BAE-C81904E103ED}"/>
              </a:ext>
            </a:extLst>
          </p:cNvPr>
          <p:cNvSpPr txBox="1"/>
          <p:nvPr/>
        </p:nvSpPr>
        <p:spPr>
          <a:xfrm>
            <a:off x="564293" y="3807901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BS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N-ULA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10" name="图片 9" descr="手机屏幕截图&#10;&#10;中度可信度描述已自动生成">
            <a:extLst>
              <a:ext uri="{FF2B5EF4-FFF2-40B4-BE49-F238E27FC236}">
                <a16:creationId xmlns:a16="http://schemas.microsoft.com/office/drawing/2014/main" id="{0B615560-F42E-DF41-A1B0-C11C6A7B3D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1225" y="2111949"/>
            <a:ext cx="811371" cy="169019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5363053-3D18-4A43-A38D-07D3F81CAEDC}"/>
              </a:ext>
            </a:extLst>
          </p:cNvPr>
          <p:cNvSpPr txBox="1"/>
          <p:nvPr/>
        </p:nvSpPr>
        <p:spPr>
          <a:xfrm>
            <a:off x="5563991" y="293103"/>
            <a:ext cx="4713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with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single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RF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Antenna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M-ULA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13" name="图片 12" descr="形状, 正方形&#10;&#10;描述已自动生成">
            <a:extLst>
              <a:ext uri="{FF2B5EF4-FFF2-40B4-BE49-F238E27FC236}">
                <a16:creationId xmlns:a16="http://schemas.microsoft.com/office/drawing/2014/main" id="{C8FAE8DC-25C7-3F4B-93DC-467EB633C1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7776" y="1141092"/>
            <a:ext cx="3074174" cy="318763"/>
          </a:xfrm>
          <a:prstGeom prst="rect">
            <a:avLst/>
          </a:prstGeom>
        </p:spPr>
      </p:pic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38F84B23-BDA0-E944-AF0E-A3CD339E15ED}"/>
              </a:ext>
            </a:extLst>
          </p:cNvPr>
          <p:cNvCxnSpPr>
            <a:cxnSpLocks/>
          </p:cNvCxnSpPr>
          <p:nvPr/>
        </p:nvCxnSpPr>
        <p:spPr>
          <a:xfrm flipH="1">
            <a:off x="2249291" y="1690688"/>
            <a:ext cx="4753676" cy="7856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 descr="背景图案&#10;&#10;描述已自动生成">
            <a:extLst>
              <a:ext uri="{FF2B5EF4-FFF2-40B4-BE49-F238E27FC236}">
                <a16:creationId xmlns:a16="http://schemas.microsoft.com/office/drawing/2014/main" id="{9FE215A4-32FB-0D4A-B0EE-F71CA7E43B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72299" y="4859139"/>
            <a:ext cx="559302" cy="1078010"/>
          </a:xfrm>
          <a:prstGeom prst="rect">
            <a:avLst/>
          </a:prstGeom>
        </p:spPr>
      </p:pic>
      <p:grpSp>
        <p:nvGrpSpPr>
          <p:cNvPr id="32" name="组合 31">
            <a:extLst>
              <a:ext uri="{FF2B5EF4-FFF2-40B4-BE49-F238E27FC236}">
                <a16:creationId xmlns:a16="http://schemas.microsoft.com/office/drawing/2014/main" id="{F414DA30-E624-F340-B1D5-F8B72D3A22F7}"/>
              </a:ext>
            </a:extLst>
          </p:cNvPr>
          <p:cNvGrpSpPr/>
          <p:nvPr/>
        </p:nvGrpSpPr>
        <p:grpSpPr>
          <a:xfrm>
            <a:off x="8226038" y="4519470"/>
            <a:ext cx="2208270" cy="221209"/>
            <a:chOff x="3512633" y="4714671"/>
            <a:chExt cx="2208270" cy="221209"/>
          </a:xfrm>
        </p:grpSpPr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0C363C91-6BAB-FC46-947C-102440CE1809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589C7130-D883-5443-ABC8-170772FEF5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4956E56C-6B07-424A-987B-9CF86C815A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2A90A009-0FFB-6E4C-AAEE-CE064BA043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1BF06C7-5695-E746-858F-5B8E9B639F2F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6620929D-9407-984A-9ECC-8CAC4F01E62C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6F50789E-1EAB-C34C-A0F8-C2C7ED4B7D1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80B5FDB6-2664-E44E-B17A-306F4FF1B964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3739C85D-1324-404A-B3B0-6F533CA4BDFC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5913BA89-23BF-F643-8C1C-9E73FD95DE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934D118-A900-124E-AEB3-AF3AC879A4F3}"/>
              </a:ext>
            </a:extLst>
          </p:cNvPr>
          <p:cNvGrpSpPr/>
          <p:nvPr/>
        </p:nvGrpSpPr>
        <p:grpSpPr>
          <a:xfrm rot="5400000">
            <a:off x="949065" y="2453386"/>
            <a:ext cx="2208270" cy="221209"/>
            <a:chOff x="3512633" y="4714671"/>
            <a:chExt cx="2208270" cy="221209"/>
          </a:xfrm>
        </p:grpSpPr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5BD1FB44-2FB3-7344-8799-16B2DBE05E25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34">
              <a:extLst>
                <a:ext uri="{FF2B5EF4-FFF2-40B4-BE49-F238E27FC236}">
                  <a16:creationId xmlns:a16="http://schemas.microsoft.com/office/drawing/2014/main" id="{D6328932-0490-3947-AFE4-247515B8ED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F1283BEC-D707-4643-B9E7-97DF2D288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36">
              <a:extLst>
                <a:ext uri="{FF2B5EF4-FFF2-40B4-BE49-F238E27FC236}">
                  <a16:creationId xmlns:a16="http://schemas.microsoft.com/office/drawing/2014/main" id="{A1307EDA-4863-844F-B7F1-B239D713A9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73E17705-200C-6449-94D7-32B8AC71B6CC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523DE760-0E92-2446-8011-8562E244D102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271FA053-9525-BB4D-8856-43CD234038E1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28E9142D-ED4C-A04E-B7F4-A9E4557EDC06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3034F520-ACD1-914A-9644-E93DEC251C65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4206472A-94D6-7840-83DF-60021633BE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097DB9AC-CBAF-2B4D-9C10-EC13FC53BF2F}"/>
              </a:ext>
            </a:extLst>
          </p:cNvPr>
          <p:cNvCxnSpPr>
            <a:cxnSpLocks/>
          </p:cNvCxnSpPr>
          <p:nvPr/>
        </p:nvCxnSpPr>
        <p:spPr>
          <a:xfrm rot="5400000" flipV="1">
            <a:off x="1970989" y="3235039"/>
            <a:ext cx="164422" cy="2212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C0C42332-DB7A-0043-A156-0EA45AE43189}"/>
              </a:ext>
            </a:extLst>
          </p:cNvPr>
          <p:cNvCxnSpPr>
            <a:cxnSpLocks/>
          </p:cNvCxnSpPr>
          <p:nvPr/>
        </p:nvCxnSpPr>
        <p:spPr>
          <a:xfrm flipV="1">
            <a:off x="9999353" y="4511614"/>
            <a:ext cx="164422" cy="2212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0FAEEC19-D518-774D-A766-BBD3ED04CEED}"/>
              </a:ext>
            </a:extLst>
          </p:cNvPr>
          <p:cNvSpPr txBox="1"/>
          <p:nvPr/>
        </p:nvSpPr>
        <p:spPr>
          <a:xfrm>
            <a:off x="8279333" y="5831802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k-</a:t>
            </a:r>
            <a:r>
              <a:rPr kumimoji="1" lang="en-US" altLang="zh-CN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th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User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A-ULA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68890D5B-8822-5648-B9F8-44807A71E2D1}"/>
              </a:ext>
            </a:extLst>
          </p:cNvPr>
          <p:cNvCxnSpPr>
            <a:cxnSpLocks/>
          </p:cNvCxnSpPr>
          <p:nvPr/>
        </p:nvCxnSpPr>
        <p:spPr>
          <a:xfrm flipH="1" flipV="1">
            <a:off x="8390460" y="1756636"/>
            <a:ext cx="861489" cy="24933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图片 62" descr="形状&#10;&#10;描述已自动生成">
            <a:extLst>
              <a:ext uri="{FF2B5EF4-FFF2-40B4-BE49-F238E27FC236}">
                <a16:creationId xmlns:a16="http://schemas.microsoft.com/office/drawing/2014/main" id="{624F525D-589F-BE41-9B01-418B76A827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4389032" y="3503704"/>
            <a:ext cx="1801040" cy="2184413"/>
          </a:xfrm>
          <a:prstGeom prst="rect">
            <a:avLst/>
          </a:prstGeom>
        </p:spPr>
      </p:pic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14D0006E-8DDC-2F46-B127-D68175963D65}"/>
              </a:ext>
            </a:extLst>
          </p:cNvPr>
          <p:cNvCxnSpPr>
            <a:cxnSpLocks/>
          </p:cNvCxnSpPr>
          <p:nvPr/>
        </p:nvCxnSpPr>
        <p:spPr>
          <a:xfrm flipH="1" flipV="1">
            <a:off x="6237039" y="4670678"/>
            <a:ext cx="2178260" cy="3093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十字形 65">
            <a:extLst>
              <a:ext uri="{FF2B5EF4-FFF2-40B4-BE49-F238E27FC236}">
                <a16:creationId xmlns:a16="http://schemas.microsoft.com/office/drawing/2014/main" id="{7242A4AF-987E-BE43-ABC8-FE4B3929826F}"/>
              </a:ext>
            </a:extLst>
          </p:cNvPr>
          <p:cNvSpPr/>
          <p:nvPr/>
        </p:nvSpPr>
        <p:spPr>
          <a:xfrm rot="2719444">
            <a:off x="5196094" y="4051782"/>
            <a:ext cx="1197429" cy="1202732"/>
          </a:xfrm>
          <a:prstGeom prst="plus">
            <a:avLst>
              <a:gd name="adj" fmla="val 4421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56AF9C09-3883-FD48-92BF-961740A8710C}"/>
              </a:ext>
            </a:extLst>
          </p:cNvPr>
          <p:cNvSpPr txBox="1"/>
          <p:nvPr/>
        </p:nvSpPr>
        <p:spPr>
          <a:xfrm>
            <a:off x="6237040" y="4859139"/>
            <a:ext cx="171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Direct link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74" name="图片 73">
            <a:extLst>
              <a:ext uri="{FF2B5EF4-FFF2-40B4-BE49-F238E27FC236}">
                <a16:creationId xmlns:a16="http://schemas.microsoft.com/office/drawing/2014/main" id="{680AF0DE-37FB-D741-B834-01433EC8B0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34867" y="2514791"/>
            <a:ext cx="419100" cy="533400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CE2E30C4-6ABF-E84C-B411-7D82117CF03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59264" y="3888916"/>
            <a:ext cx="622300" cy="508000"/>
          </a:xfrm>
          <a:prstGeom prst="rect">
            <a:avLst/>
          </a:prstGeom>
        </p:spPr>
      </p:pic>
      <p:grpSp>
        <p:nvGrpSpPr>
          <p:cNvPr id="82" name="组合 81">
            <a:extLst>
              <a:ext uri="{FF2B5EF4-FFF2-40B4-BE49-F238E27FC236}">
                <a16:creationId xmlns:a16="http://schemas.microsoft.com/office/drawing/2014/main" id="{6278149A-54BB-5248-A4ED-02D5D1848D84}"/>
              </a:ext>
            </a:extLst>
          </p:cNvPr>
          <p:cNvGrpSpPr/>
          <p:nvPr/>
        </p:nvGrpSpPr>
        <p:grpSpPr>
          <a:xfrm>
            <a:off x="4618562" y="2205963"/>
            <a:ext cx="45719" cy="359370"/>
            <a:chOff x="3307229" y="2523890"/>
            <a:chExt cx="45719" cy="359370"/>
          </a:xfrm>
        </p:grpSpPr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360104EE-F82D-4D4D-966E-CC0826D3647D}"/>
                </a:ext>
              </a:extLst>
            </p:cNvPr>
            <p:cNvSpPr/>
            <p:nvPr/>
          </p:nvSpPr>
          <p:spPr>
            <a:xfrm rot="5400000">
              <a:off x="3307229" y="252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A14181A4-2141-AF48-8526-3E0348FB245D}"/>
                </a:ext>
              </a:extLst>
            </p:cNvPr>
            <p:cNvSpPr/>
            <p:nvPr/>
          </p:nvSpPr>
          <p:spPr>
            <a:xfrm rot="5400000">
              <a:off x="3307229" y="2630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8B12FE3B-146C-D045-80B5-793E5A2C0A96}"/>
                </a:ext>
              </a:extLst>
            </p:cNvPr>
            <p:cNvSpPr/>
            <p:nvPr/>
          </p:nvSpPr>
          <p:spPr>
            <a:xfrm rot="5400000">
              <a:off x="3307229" y="273143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8D96EDD0-7F10-774A-83D7-83E81866F44C}"/>
                </a:ext>
              </a:extLst>
            </p:cNvPr>
            <p:cNvSpPr/>
            <p:nvPr/>
          </p:nvSpPr>
          <p:spPr>
            <a:xfrm rot="5400000">
              <a:off x="3307229" y="28375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6906AEF5-243C-214B-9485-C5513C3FC38C}"/>
              </a:ext>
            </a:extLst>
          </p:cNvPr>
          <p:cNvCxnSpPr>
            <a:cxnSpLocks/>
          </p:cNvCxnSpPr>
          <p:nvPr/>
        </p:nvCxnSpPr>
        <p:spPr>
          <a:xfrm flipH="1" flipV="1">
            <a:off x="2334867" y="2559543"/>
            <a:ext cx="2291262" cy="45670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9B4A3B27-644F-DE47-A65F-57C12F091C96}"/>
              </a:ext>
            </a:extLst>
          </p:cNvPr>
          <p:cNvCxnSpPr>
            <a:cxnSpLocks/>
          </p:cNvCxnSpPr>
          <p:nvPr/>
        </p:nvCxnSpPr>
        <p:spPr>
          <a:xfrm flipH="1">
            <a:off x="4719922" y="1838846"/>
            <a:ext cx="2283045" cy="113296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319D66BA-F556-6843-A297-664B07168B9D}"/>
              </a:ext>
            </a:extLst>
          </p:cNvPr>
          <p:cNvSpPr txBox="1"/>
          <p:nvPr/>
        </p:nvSpPr>
        <p:spPr>
          <a:xfrm>
            <a:off x="3551297" y="1515012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 multi-paths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9C2C7E61-421A-A949-8A16-EFB689617C51}"/>
              </a:ext>
            </a:extLst>
          </p:cNvPr>
          <p:cNvGrpSpPr/>
          <p:nvPr/>
        </p:nvGrpSpPr>
        <p:grpSpPr>
          <a:xfrm rot="4324211">
            <a:off x="9198103" y="2844399"/>
            <a:ext cx="45719" cy="359370"/>
            <a:chOff x="3307229" y="2523890"/>
            <a:chExt cx="45719" cy="359370"/>
          </a:xfrm>
        </p:grpSpPr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C241449C-181B-684E-9A02-C8C820836FDF}"/>
                </a:ext>
              </a:extLst>
            </p:cNvPr>
            <p:cNvSpPr/>
            <p:nvPr/>
          </p:nvSpPr>
          <p:spPr>
            <a:xfrm rot="5400000">
              <a:off x="3307229" y="252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867DB145-6314-7841-8E63-516928097DB9}"/>
                </a:ext>
              </a:extLst>
            </p:cNvPr>
            <p:cNvSpPr/>
            <p:nvPr/>
          </p:nvSpPr>
          <p:spPr>
            <a:xfrm rot="5400000">
              <a:off x="3307229" y="2630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9704843A-1D85-5049-8199-2580D63063BA}"/>
                </a:ext>
              </a:extLst>
            </p:cNvPr>
            <p:cNvSpPr/>
            <p:nvPr/>
          </p:nvSpPr>
          <p:spPr>
            <a:xfrm rot="5400000">
              <a:off x="3307229" y="273143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731DE83B-18B4-364D-86B5-A9A0D677E88B}"/>
                </a:ext>
              </a:extLst>
            </p:cNvPr>
            <p:cNvSpPr/>
            <p:nvPr/>
          </p:nvSpPr>
          <p:spPr>
            <a:xfrm rot="5400000">
              <a:off x="3307229" y="28375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B0620780-82B6-8941-B43B-98D84429AFA7}"/>
              </a:ext>
            </a:extLst>
          </p:cNvPr>
          <p:cNvCxnSpPr>
            <a:cxnSpLocks/>
          </p:cNvCxnSpPr>
          <p:nvPr/>
        </p:nvCxnSpPr>
        <p:spPr>
          <a:xfrm flipH="1" flipV="1">
            <a:off x="8628892" y="1761695"/>
            <a:ext cx="1305375" cy="64363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1D5580A1-97BA-CB4F-A21C-915FC04E36D6}"/>
              </a:ext>
            </a:extLst>
          </p:cNvPr>
          <p:cNvCxnSpPr>
            <a:cxnSpLocks/>
          </p:cNvCxnSpPr>
          <p:nvPr/>
        </p:nvCxnSpPr>
        <p:spPr>
          <a:xfrm flipV="1">
            <a:off x="9370171" y="2475327"/>
            <a:ext cx="629182" cy="161841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A113B719-2F2E-154B-BCC6-BA6B4EDCDBFE}"/>
              </a:ext>
            </a:extLst>
          </p:cNvPr>
          <p:cNvSpPr txBox="1"/>
          <p:nvPr/>
        </p:nvSpPr>
        <p:spPr>
          <a:xfrm>
            <a:off x="9317588" y="1640481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multi-paths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6C529B25-3F12-394C-9CA5-1271FAFA49F9}"/>
              </a:ext>
            </a:extLst>
          </p:cNvPr>
          <p:cNvSpPr txBox="1"/>
          <p:nvPr/>
        </p:nvSpPr>
        <p:spPr>
          <a:xfrm>
            <a:off x="2183459" y="2914837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AoA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E15106CB-E998-FE42-B567-87033477E069}"/>
              </a:ext>
            </a:extLst>
          </p:cNvPr>
          <p:cNvSpPr txBox="1"/>
          <p:nvPr/>
        </p:nvSpPr>
        <p:spPr>
          <a:xfrm>
            <a:off x="5726445" y="1778031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AoD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41902563-3B73-7A4E-AFD4-D4551AD12EF9}"/>
              </a:ext>
            </a:extLst>
          </p:cNvPr>
          <p:cNvSpPr txBox="1"/>
          <p:nvPr/>
        </p:nvSpPr>
        <p:spPr>
          <a:xfrm>
            <a:off x="8572307" y="2236188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AoA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0576F00B-D8EE-5F4B-9DEA-23D230A164E2}"/>
              </a:ext>
            </a:extLst>
          </p:cNvPr>
          <p:cNvSpPr txBox="1"/>
          <p:nvPr/>
        </p:nvSpPr>
        <p:spPr>
          <a:xfrm>
            <a:off x="9338007" y="4217075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AoD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11" name="图片 110">
            <a:extLst>
              <a:ext uri="{FF2B5EF4-FFF2-40B4-BE49-F238E27FC236}">
                <a16:creationId xmlns:a16="http://schemas.microsoft.com/office/drawing/2014/main" id="{8862C597-6313-BB47-9991-B4E788183D5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41123" y="2865069"/>
            <a:ext cx="393700" cy="419100"/>
          </a:xfrm>
          <a:prstGeom prst="rect">
            <a:avLst/>
          </a:prstGeom>
        </p:spPr>
      </p:pic>
      <p:sp>
        <p:nvSpPr>
          <p:cNvPr id="112" name="文本框 111">
            <a:extLst>
              <a:ext uri="{FF2B5EF4-FFF2-40B4-BE49-F238E27FC236}">
                <a16:creationId xmlns:a16="http://schemas.microsoft.com/office/drawing/2014/main" id="{359D5ACB-DCD5-C04A-90A3-9AE316113FDD}"/>
              </a:ext>
            </a:extLst>
          </p:cNvPr>
          <p:cNvSpPr txBox="1"/>
          <p:nvPr/>
        </p:nvSpPr>
        <p:spPr>
          <a:xfrm>
            <a:off x="5618279" y="2861134"/>
            <a:ext cx="12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Path loss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7A6799EC-0114-C945-8743-1912C2CAECA2}"/>
              </a:ext>
            </a:extLst>
          </p:cNvPr>
          <p:cNvSpPr txBox="1"/>
          <p:nvPr/>
        </p:nvSpPr>
        <p:spPr>
          <a:xfrm>
            <a:off x="10413016" y="2966044"/>
            <a:ext cx="12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Path loss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14" name="图片 113">
            <a:extLst>
              <a:ext uri="{FF2B5EF4-FFF2-40B4-BE49-F238E27FC236}">
                <a16:creationId xmlns:a16="http://schemas.microsoft.com/office/drawing/2014/main" id="{34EA94E6-66B9-F442-AC60-0E5857843A5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41516" y="2852329"/>
            <a:ext cx="571500" cy="508000"/>
          </a:xfrm>
          <a:prstGeom prst="rect">
            <a:avLst/>
          </a:prstGeom>
        </p:spPr>
      </p:pic>
      <p:sp>
        <p:nvSpPr>
          <p:cNvPr id="115" name="文本框 114">
            <a:extLst>
              <a:ext uri="{FF2B5EF4-FFF2-40B4-BE49-F238E27FC236}">
                <a16:creationId xmlns:a16="http://schemas.microsoft.com/office/drawing/2014/main" id="{0423602A-7C65-6644-9627-8F0F15FDEDF2}"/>
              </a:ext>
            </a:extLst>
          </p:cNvPr>
          <p:cNvSpPr txBox="1"/>
          <p:nvPr/>
        </p:nvSpPr>
        <p:spPr>
          <a:xfrm>
            <a:off x="9841516" y="5077996"/>
            <a:ext cx="1791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Suffer from doppler effect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9" name="三角形 118">
            <a:extLst>
              <a:ext uri="{FF2B5EF4-FFF2-40B4-BE49-F238E27FC236}">
                <a16:creationId xmlns:a16="http://schemas.microsoft.com/office/drawing/2014/main" id="{2D992454-B1EE-4E41-9FDD-F132427CCE7E}"/>
              </a:ext>
            </a:extLst>
          </p:cNvPr>
          <p:cNvSpPr/>
          <p:nvPr/>
        </p:nvSpPr>
        <p:spPr>
          <a:xfrm>
            <a:off x="7568843" y="1555209"/>
            <a:ext cx="346795" cy="353736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0CC3AF47-A50E-514C-89F1-ED80A0B09D58}"/>
              </a:ext>
            </a:extLst>
          </p:cNvPr>
          <p:cNvCxnSpPr/>
          <p:nvPr/>
        </p:nvCxnSpPr>
        <p:spPr>
          <a:xfrm flipV="1">
            <a:off x="7742240" y="1452752"/>
            <a:ext cx="0" cy="4321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363C9EF6-A70F-354C-89C4-8521E24EAB8F}"/>
              </a:ext>
            </a:extLst>
          </p:cNvPr>
          <p:cNvCxnSpPr>
            <a:cxnSpLocks/>
          </p:cNvCxnSpPr>
          <p:nvPr/>
        </p:nvCxnSpPr>
        <p:spPr>
          <a:xfrm flipH="1" flipV="1">
            <a:off x="7808224" y="1990191"/>
            <a:ext cx="1395717" cy="2280876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图片 127">
            <a:extLst>
              <a:ext uri="{FF2B5EF4-FFF2-40B4-BE49-F238E27FC236}">
                <a16:creationId xmlns:a16="http://schemas.microsoft.com/office/drawing/2014/main" id="{B3099226-E7B7-214D-A2A1-6AD97355661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07994" y="2042132"/>
            <a:ext cx="546100" cy="419100"/>
          </a:xfrm>
          <a:prstGeom prst="rect">
            <a:avLst/>
          </a:prstGeom>
        </p:spPr>
      </p:pic>
      <p:cxnSp>
        <p:nvCxnSpPr>
          <p:cNvPr id="129" name="直线箭头连接符 128">
            <a:extLst>
              <a:ext uri="{FF2B5EF4-FFF2-40B4-BE49-F238E27FC236}">
                <a16:creationId xmlns:a16="http://schemas.microsoft.com/office/drawing/2014/main" id="{F7B2E92A-B920-EB48-8D35-6BC4E6CC624E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2544417" y="2009400"/>
            <a:ext cx="5129741" cy="505391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896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487C60-D252-BF4F-A61F-8B05E6E8F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66" y="1936750"/>
            <a:ext cx="4394200" cy="46863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F6F9030-5BFC-824A-B443-82FF41B8A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449" y="1999721"/>
            <a:ext cx="2743200" cy="673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F2476A8-4B19-1649-A90B-81662ED25C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1690688"/>
            <a:ext cx="4419600" cy="12319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FD5897F-42D6-2741-830B-1FC10B9D15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1350" y="3286125"/>
            <a:ext cx="3289300" cy="5969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3BC3B1A-B4EB-B24F-999F-0EE450F1B6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4900" y="2897717"/>
            <a:ext cx="4737100" cy="1346200"/>
          </a:xfrm>
          <a:prstGeom prst="rect">
            <a:avLst/>
          </a:prstGeom>
        </p:spPr>
      </p:pic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5827C1D8-242F-F94C-BB94-870C7933F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4616449" y="4749800"/>
            <a:ext cx="2425700" cy="4826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2D54690-4A54-AE40-8A36-FCA1180497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92532" y="4505854"/>
            <a:ext cx="3238500" cy="5334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81168D2-F8F9-9E4A-8F4F-5213A6111D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23858" y="5864225"/>
            <a:ext cx="2616200" cy="4699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F99946F-B2A6-4944-8678-FB9EE944FCA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92532" y="5864225"/>
            <a:ext cx="3162300" cy="4826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D6D3420-0CC6-294C-BC38-22B158F763D9}"/>
              </a:ext>
            </a:extLst>
          </p:cNvPr>
          <p:cNvSpPr txBox="1"/>
          <p:nvPr/>
        </p:nvSpPr>
        <p:spPr>
          <a:xfrm>
            <a:off x="5672476" y="261909"/>
            <a:ext cx="4989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Angular Domain Expressions and Components</a:t>
            </a:r>
            <a:endParaRPr kumimoji="1" lang="zh-CN" altLang="en-US" sz="2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4BD0C177-1A51-E440-8DEF-EA85CDB31F6E}"/>
              </a:ext>
            </a:extLst>
          </p:cNvPr>
          <p:cNvSpPr/>
          <p:nvPr/>
        </p:nvSpPr>
        <p:spPr>
          <a:xfrm rot="5400000">
            <a:off x="7935191" y="-2008666"/>
            <a:ext cx="673099" cy="6989621"/>
          </a:xfrm>
          <a:prstGeom prst="leftBrace">
            <a:avLst>
              <a:gd name="adj1" fmla="val 88890"/>
              <a:gd name="adj2" fmla="val 4988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60139D8-60F7-094C-8445-5DA56443615F}"/>
              </a:ext>
            </a:extLst>
          </p:cNvPr>
          <p:cNvSpPr/>
          <p:nvPr/>
        </p:nvSpPr>
        <p:spPr>
          <a:xfrm>
            <a:off x="360323" y="4423444"/>
            <a:ext cx="4071486" cy="2069431"/>
          </a:xfrm>
          <a:prstGeom prst="rect">
            <a:avLst/>
          </a:prstGeom>
          <a:solidFill>
            <a:srgbClr val="FF0000">
              <a:alpha val="2598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9CA89B7-75DF-E54E-8E52-E76261E7CA10}"/>
              </a:ext>
            </a:extLst>
          </p:cNvPr>
          <p:cNvSpPr txBox="1"/>
          <p:nvPr/>
        </p:nvSpPr>
        <p:spPr>
          <a:xfrm>
            <a:off x="427566" y="4054112"/>
            <a:ext cx="35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Estimated first</a:t>
            </a:r>
            <a:endParaRPr kumimoji="1" lang="zh-CN" altLang="en-US" b="1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71EC94D-50D9-CA45-AC39-6F70CFA56F51}"/>
              </a:ext>
            </a:extLst>
          </p:cNvPr>
          <p:cNvSpPr/>
          <p:nvPr/>
        </p:nvSpPr>
        <p:spPr>
          <a:xfrm>
            <a:off x="360323" y="1861650"/>
            <a:ext cx="4071486" cy="2069431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4E26221-A581-D840-9F8E-4998A8CCA9DC}"/>
              </a:ext>
            </a:extLst>
          </p:cNvPr>
          <p:cNvSpPr txBox="1"/>
          <p:nvPr/>
        </p:nvSpPr>
        <p:spPr>
          <a:xfrm>
            <a:off x="49146" y="1453362"/>
            <a:ext cx="35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Estimated with known     &amp;</a:t>
            </a:r>
            <a:endParaRPr kumimoji="1" lang="zh-CN" altLang="en-US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AE95E215-6DB1-4341-9F53-1FBD9FD6B74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78530" y="1519463"/>
            <a:ext cx="461548" cy="27316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5885155-7A9F-304C-90D9-7A4946D02C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46453" y="1451965"/>
            <a:ext cx="500484" cy="37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347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>
            <a:extLst>
              <a:ext uri="{FF2B5EF4-FFF2-40B4-BE49-F238E27FC236}">
                <a16:creationId xmlns:a16="http://schemas.microsoft.com/office/drawing/2014/main" id="{E5EC68D3-6FE1-324C-A8E4-B97C0C96C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108" y="3642634"/>
            <a:ext cx="1054100" cy="546100"/>
          </a:xfrm>
          <a:prstGeom prst="rect">
            <a:avLst/>
          </a:prstGeom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FCEAC9B6-842E-A04C-A701-86E13E8953E5}"/>
              </a:ext>
            </a:extLst>
          </p:cNvPr>
          <p:cNvSpPr/>
          <p:nvPr/>
        </p:nvSpPr>
        <p:spPr>
          <a:xfrm>
            <a:off x="2116256" y="3311627"/>
            <a:ext cx="3367011" cy="1204489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 2</a:t>
            </a:r>
            <a:endParaRPr kumimoji="1"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6FB9412-3CE3-C449-B3EE-85F5A74D86D8}"/>
              </a:ext>
            </a:extLst>
          </p:cNvPr>
          <p:cNvGrpSpPr/>
          <p:nvPr/>
        </p:nvGrpSpPr>
        <p:grpSpPr>
          <a:xfrm>
            <a:off x="492044" y="4458510"/>
            <a:ext cx="2208270" cy="221209"/>
            <a:chOff x="3512633" y="4714671"/>
            <a:chExt cx="2208270" cy="221209"/>
          </a:xfrm>
        </p:grpSpPr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8FB02344-6D03-1643-B3A7-96122B680E60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4AA4D31A-6111-5F45-A8F9-F454DE60C1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8A25E121-F243-5C42-A454-A70BB740E8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687D59D9-101B-0040-81F6-836A23F4C5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302FF78-8483-BA42-87C2-7EE11DF37413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40A17CB1-9A00-364F-9A9F-C7553394A2EA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C7D61EB-E824-2842-B8C6-94EBEA60112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4BDBEB18-63A8-A346-8086-5809EC3151A0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552A650D-7C21-464B-A5BF-082939815CC6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8A2DA7AA-EEE2-C142-8644-F54B63F1EB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613DCA6-3B53-1848-BCDA-1BDEA9770A76}"/>
              </a:ext>
            </a:extLst>
          </p:cNvPr>
          <p:cNvSpPr txBox="1"/>
          <p:nvPr/>
        </p:nvSpPr>
        <p:spPr>
          <a:xfrm>
            <a:off x="540442" y="1593552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1D47D0B-A58E-0143-9D4F-C101A8A3A42F}"/>
              </a:ext>
            </a:extLst>
          </p:cNvPr>
          <p:cNvSpPr txBox="1"/>
          <p:nvPr/>
        </p:nvSpPr>
        <p:spPr>
          <a:xfrm>
            <a:off x="5980784" y="1593552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FD41E409-24D8-9746-A5AE-3F257677E7B7}"/>
              </a:ext>
            </a:extLst>
          </p:cNvPr>
          <p:cNvCxnSpPr>
            <a:cxnSpLocks/>
          </p:cNvCxnSpPr>
          <p:nvPr/>
        </p:nvCxnSpPr>
        <p:spPr>
          <a:xfrm>
            <a:off x="520891" y="3039431"/>
            <a:ext cx="1001807" cy="1445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FA10339B-37B4-FD4C-96F0-AA60BD6A13FE}"/>
              </a:ext>
            </a:extLst>
          </p:cNvPr>
          <p:cNvCxnSpPr>
            <a:cxnSpLocks/>
          </p:cNvCxnSpPr>
          <p:nvPr/>
        </p:nvCxnSpPr>
        <p:spPr>
          <a:xfrm>
            <a:off x="1517956" y="2779776"/>
            <a:ext cx="1" cy="168864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弧 40">
            <a:extLst>
              <a:ext uri="{FF2B5EF4-FFF2-40B4-BE49-F238E27FC236}">
                <a16:creationId xmlns:a16="http://schemas.microsoft.com/office/drawing/2014/main" id="{FBFE55D7-CAAA-5743-95E0-35F34F2245F3}"/>
              </a:ext>
            </a:extLst>
          </p:cNvPr>
          <p:cNvSpPr/>
          <p:nvPr/>
        </p:nvSpPr>
        <p:spPr>
          <a:xfrm flipH="1">
            <a:off x="1021794" y="3589821"/>
            <a:ext cx="942328" cy="762000"/>
          </a:xfrm>
          <a:prstGeom prst="arc">
            <a:avLst>
              <a:gd name="adj1" fmla="val 16200000"/>
              <a:gd name="adj2" fmla="val 20661465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4D5B9914-8CD1-F14A-AC93-7383CA8FB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255" y="4803481"/>
            <a:ext cx="1562100" cy="55880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917BB7CE-D8FB-154A-92B5-88CCFFF7A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801" y="2962432"/>
            <a:ext cx="292100" cy="52070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D827BC77-3BDD-C94D-985A-FE1117539E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389" y="5317030"/>
            <a:ext cx="3759200" cy="71120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CCFF6082-0FD5-EA4E-8DBB-88A6E4143B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072" y="5940884"/>
            <a:ext cx="2108200" cy="457200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6D80E4B9-B11C-7E4C-B6B2-DAEB4973C8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35688" y="4891011"/>
            <a:ext cx="1473200" cy="393700"/>
          </a:xfrm>
          <a:prstGeom prst="rect">
            <a:avLst/>
          </a:prstGeom>
        </p:spPr>
      </p:pic>
      <p:sp>
        <p:nvSpPr>
          <p:cNvPr id="51" name="左大括号 50">
            <a:extLst>
              <a:ext uri="{FF2B5EF4-FFF2-40B4-BE49-F238E27FC236}">
                <a16:creationId xmlns:a16="http://schemas.microsoft.com/office/drawing/2014/main" id="{6D69108B-C28C-1545-8D6A-5F1937684BB9}"/>
              </a:ext>
            </a:extLst>
          </p:cNvPr>
          <p:cNvSpPr/>
          <p:nvPr/>
        </p:nvSpPr>
        <p:spPr>
          <a:xfrm>
            <a:off x="3007578" y="3453585"/>
            <a:ext cx="284426" cy="950234"/>
          </a:xfrm>
          <a:prstGeom prst="leftBrace">
            <a:avLst>
              <a:gd name="adj1" fmla="val 38284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A3BF5CC-ADDD-2F47-A7DA-4301A4D64910}"/>
              </a:ext>
            </a:extLst>
          </p:cNvPr>
          <p:cNvSpPr txBox="1"/>
          <p:nvPr/>
        </p:nvSpPr>
        <p:spPr>
          <a:xfrm>
            <a:off x="3307965" y="3858420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resolution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F501F4E-A7F0-2B40-9BF4-4B04104946C6}"/>
              </a:ext>
            </a:extLst>
          </p:cNvPr>
          <p:cNvSpPr txBox="1"/>
          <p:nvPr/>
        </p:nvSpPr>
        <p:spPr>
          <a:xfrm>
            <a:off x="3297727" y="3416980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 of Nyquist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80C9B07-A447-FE48-83C9-F08B3601710A}"/>
              </a:ext>
            </a:extLst>
          </p:cNvPr>
          <p:cNvSpPr txBox="1"/>
          <p:nvPr/>
        </p:nvSpPr>
        <p:spPr>
          <a:xfrm>
            <a:off x="4188214" y="4167155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Lemma</a:t>
            </a:r>
            <a:r>
              <a:rPr kumimoji="1"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04B0ACE5-6835-F04D-A4B7-AC9F801A80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48600" y="2581711"/>
            <a:ext cx="2324100" cy="609600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328BF4C4-A69E-8E4D-9A78-AE23127A64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48600" y="4592188"/>
            <a:ext cx="23622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62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>
            <a:extLst>
              <a:ext uri="{FF2B5EF4-FFF2-40B4-BE49-F238E27FC236}">
                <a16:creationId xmlns:a16="http://schemas.microsoft.com/office/drawing/2014/main" id="{1CC598C5-2DFA-824F-9302-541858511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400" y="1335088"/>
            <a:ext cx="3759200" cy="7112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8AAAF24-025D-494E-9ED2-0E70E7DDB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4428" y="2810760"/>
            <a:ext cx="4143133" cy="41098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E5704313-477C-BF4C-8B00-4FFCE6365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9215" y="3388449"/>
            <a:ext cx="4081900" cy="785820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429728C0-AF32-6B40-8F51-18316F1BF0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0497" y="4428030"/>
            <a:ext cx="3263900" cy="889000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2099BEEC-24E6-F247-8EAE-E23056F224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0194" y="5295814"/>
            <a:ext cx="3911600" cy="850900"/>
          </a:xfrm>
          <a:prstGeom prst="rect">
            <a:avLst/>
          </a:prstGeom>
        </p:spPr>
      </p:pic>
      <p:sp>
        <p:nvSpPr>
          <p:cNvPr id="69" name="矩形 68">
            <a:extLst>
              <a:ext uri="{FF2B5EF4-FFF2-40B4-BE49-F238E27FC236}">
                <a16:creationId xmlns:a16="http://schemas.microsoft.com/office/drawing/2014/main" id="{82E46AEF-6075-A345-89A1-4180F48DEE33}"/>
              </a:ext>
            </a:extLst>
          </p:cNvPr>
          <p:cNvSpPr/>
          <p:nvPr/>
        </p:nvSpPr>
        <p:spPr>
          <a:xfrm>
            <a:off x="7908599" y="1403429"/>
            <a:ext cx="4143133" cy="5165531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 3 (Angular Domain)</a:t>
            </a:r>
            <a:endParaRPr kumimoji="1"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6FB9412-3CE3-C449-B3EE-85F5A74D86D8}"/>
              </a:ext>
            </a:extLst>
          </p:cNvPr>
          <p:cNvGrpSpPr/>
          <p:nvPr/>
        </p:nvGrpSpPr>
        <p:grpSpPr>
          <a:xfrm>
            <a:off x="492044" y="4458510"/>
            <a:ext cx="2208270" cy="221209"/>
            <a:chOff x="3512633" y="4714671"/>
            <a:chExt cx="2208270" cy="221209"/>
          </a:xfrm>
        </p:grpSpPr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8FB02344-6D03-1643-B3A7-96122B680E60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4AA4D31A-6111-5F45-A8F9-F454DE60C1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8A25E121-F243-5C42-A454-A70BB740E8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687D59D9-101B-0040-81F6-836A23F4C5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302FF78-8483-BA42-87C2-7EE11DF37413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40A17CB1-9A00-364F-9A9F-C7553394A2EA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C7D61EB-E824-2842-B8C6-94EBEA60112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4BDBEB18-63A8-A346-8086-5809EC3151A0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552A650D-7C21-464B-A5BF-082939815CC6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8A2DA7AA-EEE2-C142-8644-F54B63F1EB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613DCA6-3B53-1848-BCDA-1BDEA9770A76}"/>
              </a:ext>
            </a:extLst>
          </p:cNvPr>
          <p:cNvSpPr txBox="1"/>
          <p:nvPr/>
        </p:nvSpPr>
        <p:spPr>
          <a:xfrm>
            <a:off x="540442" y="1593552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FD41E409-24D8-9746-A5AE-3F257677E7B7}"/>
              </a:ext>
            </a:extLst>
          </p:cNvPr>
          <p:cNvCxnSpPr>
            <a:cxnSpLocks/>
          </p:cNvCxnSpPr>
          <p:nvPr/>
        </p:nvCxnSpPr>
        <p:spPr>
          <a:xfrm>
            <a:off x="520891" y="3039431"/>
            <a:ext cx="1001807" cy="1445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FA10339B-37B4-FD4C-96F0-AA60BD6A13FE}"/>
              </a:ext>
            </a:extLst>
          </p:cNvPr>
          <p:cNvCxnSpPr>
            <a:cxnSpLocks/>
          </p:cNvCxnSpPr>
          <p:nvPr/>
        </p:nvCxnSpPr>
        <p:spPr>
          <a:xfrm>
            <a:off x="1517956" y="2779776"/>
            <a:ext cx="1" cy="168864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弧 40">
            <a:extLst>
              <a:ext uri="{FF2B5EF4-FFF2-40B4-BE49-F238E27FC236}">
                <a16:creationId xmlns:a16="http://schemas.microsoft.com/office/drawing/2014/main" id="{FBFE55D7-CAAA-5743-95E0-35F34F2245F3}"/>
              </a:ext>
            </a:extLst>
          </p:cNvPr>
          <p:cNvSpPr/>
          <p:nvPr/>
        </p:nvSpPr>
        <p:spPr>
          <a:xfrm rot="8720844">
            <a:off x="5009375" y="2440317"/>
            <a:ext cx="420829" cy="451379"/>
          </a:xfrm>
          <a:prstGeom prst="arc">
            <a:avLst>
              <a:gd name="adj1" fmla="val 17314412"/>
              <a:gd name="adj2" fmla="val 20661465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4D5B9914-8CD1-F14A-AC93-7383CA8FBA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255" y="4803481"/>
            <a:ext cx="1562100" cy="55880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917BB7CE-D8FB-154A-92B5-88CCFFF7A8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14807" y="2954974"/>
            <a:ext cx="176779" cy="315127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D827BC77-3BDD-C94D-985A-FE1117539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89" y="5317030"/>
            <a:ext cx="3759200" cy="71120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CCFF6082-0FD5-EA4E-8DBB-88A6E4143B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072" y="5940884"/>
            <a:ext cx="2108200" cy="4572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03AFF40-3986-EE46-B468-035918E8D907}"/>
              </a:ext>
            </a:extLst>
          </p:cNvPr>
          <p:cNvSpPr txBox="1"/>
          <p:nvPr/>
        </p:nvSpPr>
        <p:spPr>
          <a:xfrm>
            <a:off x="8107957" y="1389741"/>
            <a:ext cx="375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Essentially an equitization column</a:t>
            </a:r>
          </a:p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let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“x”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discrete time index: t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then the FFT of this vector has only one non-zero element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condition that:</a:t>
            </a:r>
          </a:p>
          <a:p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3CD04C61-93E6-1F43-91A6-4131A71E1D17}"/>
              </a:ext>
            </a:extLst>
          </p:cNvPr>
          <p:cNvGrpSpPr/>
          <p:nvPr/>
        </p:nvGrpSpPr>
        <p:grpSpPr>
          <a:xfrm>
            <a:off x="5292644" y="2121400"/>
            <a:ext cx="2208270" cy="221209"/>
            <a:chOff x="3512633" y="4714671"/>
            <a:chExt cx="2208270" cy="221209"/>
          </a:xfrm>
        </p:grpSpPr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F2D6CF81-FDC2-8A48-B46E-AC4F22028FB4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51C78638-7881-C34D-9266-53758A7990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41">
              <a:extLst>
                <a:ext uri="{FF2B5EF4-FFF2-40B4-BE49-F238E27FC236}">
                  <a16:creationId xmlns:a16="http://schemas.microsoft.com/office/drawing/2014/main" id="{4220215E-D6B1-464D-8D0A-0867F07786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42">
              <a:extLst>
                <a:ext uri="{FF2B5EF4-FFF2-40B4-BE49-F238E27FC236}">
                  <a16:creationId xmlns:a16="http://schemas.microsoft.com/office/drawing/2014/main" id="{57A3B4A5-8E30-964D-8317-AFF0CA6136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8CC084D6-E2B7-7942-9470-24AA1AC0C001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DE58AEFE-7898-F949-8116-9187F086EEE7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5226C412-4479-9243-8DFE-235BD2EF670A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2B200041-1F0C-8343-8766-160CE54225CC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102DCC07-87B6-8D4B-9617-E8EF7571F3DB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56" name="直线连接符 55">
              <a:extLst>
                <a:ext uri="{FF2B5EF4-FFF2-40B4-BE49-F238E27FC236}">
                  <a16:creationId xmlns:a16="http://schemas.microsoft.com/office/drawing/2014/main" id="{65D2887D-51C8-6448-B79C-D788772156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4A93692A-A222-3244-830F-08053EBFE4D3}"/>
              </a:ext>
            </a:extLst>
          </p:cNvPr>
          <p:cNvCxnSpPr>
            <a:cxnSpLocks/>
          </p:cNvCxnSpPr>
          <p:nvPr/>
        </p:nvCxnSpPr>
        <p:spPr>
          <a:xfrm>
            <a:off x="5276249" y="2368970"/>
            <a:ext cx="2060243" cy="755230"/>
          </a:xfrm>
          <a:prstGeom prst="straightConnector1">
            <a:avLst/>
          </a:prstGeom>
          <a:ln w="28575">
            <a:solidFill>
              <a:srgbClr val="FF0000">
                <a:alpha val="27000"/>
              </a:srgb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52AB87AD-2476-0A43-9249-825C48E40924}"/>
              </a:ext>
            </a:extLst>
          </p:cNvPr>
          <p:cNvCxnSpPr>
            <a:cxnSpLocks/>
          </p:cNvCxnSpPr>
          <p:nvPr/>
        </p:nvCxnSpPr>
        <p:spPr>
          <a:xfrm flipV="1">
            <a:off x="4852353" y="2369578"/>
            <a:ext cx="428637" cy="9798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4805BD66-5058-4A4E-B445-F4BC0252F207}"/>
              </a:ext>
            </a:extLst>
          </p:cNvPr>
          <p:cNvCxnSpPr>
            <a:cxnSpLocks/>
          </p:cNvCxnSpPr>
          <p:nvPr/>
        </p:nvCxnSpPr>
        <p:spPr>
          <a:xfrm flipV="1">
            <a:off x="5416420" y="2459474"/>
            <a:ext cx="104786" cy="238173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DEA6AC31-152A-0F4F-A2EB-17DE6E00A4C4}"/>
              </a:ext>
            </a:extLst>
          </p:cNvPr>
          <p:cNvCxnSpPr>
            <a:cxnSpLocks/>
          </p:cNvCxnSpPr>
          <p:nvPr/>
        </p:nvCxnSpPr>
        <p:spPr>
          <a:xfrm flipH="1" flipV="1">
            <a:off x="5191586" y="2588243"/>
            <a:ext cx="239675" cy="10059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A2F96B9E-E6A3-AF45-8587-C8851E03F09A}"/>
              </a:ext>
            </a:extLst>
          </p:cNvPr>
          <p:cNvSpPr txBox="1"/>
          <p:nvPr/>
        </p:nvSpPr>
        <p:spPr>
          <a:xfrm>
            <a:off x="3393805" y="2779776"/>
            <a:ext cx="1747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Incident signal</a:t>
            </a:r>
          </a:p>
        </p:txBody>
      </p: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4FDC29D5-CE86-2F46-A1F4-11AF91D53D6B}"/>
              </a:ext>
            </a:extLst>
          </p:cNvPr>
          <p:cNvCxnSpPr>
            <a:cxnSpLocks/>
          </p:cNvCxnSpPr>
          <p:nvPr/>
        </p:nvCxnSpPr>
        <p:spPr>
          <a:xfrm>
            <a:off x="5292644" y="2329616"/>
            <a:ext cx="0" cy="1153516"/>
          </a:xfrm>
          <a:prstGeom prst="straightConnector1">
            <a:avLst/>
          </a:prstGeom>
          <a:ln w="28575">
            <a:solidFill>
              <a:schemeClr val="accent1">
                <a:alpha val="27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EE2FFAEB-7F51-D045-AAA7-4A953E269F42}"/>
              </a:ext>
            </a:extLst>
          </p:cNvPr>
          <p:cNvSpPr txBox="1"/>
          <p:nvPr/>
        </p:nvSpPr>
        <p:spPr>
          <a:xfrm>
            <a:off x="7944428" y="6126135"/>
            <a:ext cx="125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Lemma</a:t>
            </a:r>
            <a:r>
              <a:rPr kumimoji="1"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9FE2553-9464-7A40-B3EF-FAD4742039B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1566" t="31148" r="35263" b="16092"/>
          <a:stretch/>
        </p:blipFill>
        <p:spPr>
          <a:xfrm rot="5400000">
            <a:off x="5718816" y="3600494"/>
            <a:ext cx="947433" cy="445314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70755F37-EAB1-B04F-8D73-336201AA5AAE}"/>
              </a:ext>
            </a:extLst>
          </p:cNvPr>
          <p:cNvSpPr txBox="1"/>
          <p:nvPr/>
        </p:nvSpPr>
        <p:spPr>
          <a:xfrm>
            <a:off x="5377796" y="36241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0089E089-4FB8-B846-8B95-80D296ED7A09}"/>
              </a:ext>
            </a:extLst>
          </p:cNvPr>
          <p:cNvSpPr txBox="1"/>
          <p:nvPr/>
        </p:nvSpPr>
        <p:spPr>
          <a:xfrm>
            <a:off x="9212501" y="3157755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we have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8139F91A-90FC-6444-83ED-B7FE5692271D}"/>
              </a:ext>
            </a:extLst>
          </p:cNvPr>
          <p:cNvSpPr txBox="1"/>
          <p:nvPr/>
        </p:nvSpPr>
        <p:spPr>
          <a:xfrm>
            <a:off x="9683392" y="414009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6" name="图片 75">
            <a:extLst>
              <a:ext uri="{FF2B5EF4-FFF2-40B4-BE49-F238E27FC236}">
                <a16:creationId xmlns:a16="http://schemas.microsoft.com/office/drawing/2014/main" id="{E2B8B7B2-29F1-9243-A120-06ACF8D3810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8351" y="4120395"/>
            <a:ext cx="4064940" cy="446697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EB723730-A9D9-1F40-BE4F-B2C77A1E3B1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19789" y="4690307"/>
            <a:ext cx="1130300" cy="508000"/>
          </a:xfrm>
          <a:prstGeom prst="rect">
            <a:avLst/>
          </a:prstGeom>
        </p:spPr>
      </p:pic>
      <p:sp>
        <p:nvSpPr>
          <p:cNvPr id="78" name="文本框 77">
            <a:extLst>
              <a:ext uri="{FF2B5EF4-FFF2-40B4-BE49-F238E27FC236}">
                <a16:creationId xmlns:a16="http://schemas.microsoft.com/office/drawing/2014/main" id="{E7CFE636-EE39-1844-9777-D0729FDF8B18}"/>
              </a:ext>
            </a:extLst>
          </p:cNvPr>
          <p:cNvSpPr txBox="1"/>
          <p:nvPr/>
        </p:nvSpPr>
        <p:spPr>
          <a:xfrm>
            <a:off x="3766010" y="4733225"/>
            <a:ext cx="175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9" name="图片 78">
            <a:extLst>
              <a:ext uri="{FF2B5EF4-FFF2-40B4-BE49-F238E27FC236}">
                <a16:creationId xmlns:a16="http://schemas.microsoft.com/office/drawing/2014/main" id="{A05AEB8F-943A-3149-BE8F-E48033CCFA2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47182" y="5110728"/>
            <a:ext cx="2476839" cy="167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97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79844-BEA0-A146-B881-BE116AAF4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Frame Design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ADB926D-3B47-E047-AD9C-8B8C44BBF7D4}"/>
              </a:ext>
            </a:extLst>
          </p:cNvPr>
          <p:cNvSpPr/>
          <p:nvPr/>
        </p:nvSpPr>
        <p:spPr>
          <a:xfrm>
            <a:off x="838200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C1F937F-4211-414F-BCE7-CE20CCAFAA0A}"/>
              </a:ext>
            </a:extLst>
          </p:cNvPr>
          <p:cNvSpPr txBox="1"/>
          <p:nvPr/>
        </p:nvSpPr>
        <p:spPr>
          <a:xfrm>
            <a:off x="838200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1</a:t>
            </a:r>
            <a:endParaRPr kumimoji="1" lang="zh-CN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D681F4-139A-F24F-9430-183E7F15AAFD}"/>
              </a:ext>
            </a:extLst>
          </p:cNvPr>
          <p:cNvSpPr/>
          <p:nvPr/>
        </p:nvSpPr>
        <p:spPr>
          <a:xfrm>
            <a:off x="4448175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6E7DDE-F0D0-1B47-BCB6-817981381680}"/>
              </a:ext>
            </a:extLst>
          </p:cNvPr>
          <p:cNvSpPr txBox="1"/>
          <p:nvPr/>
        </p:nvSpPr>
        <p:spPr>
          <a:xfrm>
            <a:off x="4448175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2</a:t>
            </a:r>
            <a:endParaRPr kumimoji="1" lang="zh-CN" altLang="en-US" sz="2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4CC6704-EE45-E943-8F1A-78EB4E3A86AD}"/>
              </a:ext>
            </a:extLst>
          </p:cNvPr>
          <p:cNvSpPr/>
          <p:nvPr/>
        </p:nvSpPr>
        <p:spPr>
          <a:xfrm>
            <a:off x="8058150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B0CD2D-9D9A-4D4D-AF70-AC67BE98D451}"/>
              </a:ext>
            </a:extLst>
          </p:cNvPr>
          <p:cNvSpPr txBox="1"/>
          <p:nvPr/>
        </p:nvSpPr>
        <p:spPr>
          <a:xfrm>
            <a:off x="8058150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3</a:t>
            </a:r>
            <a:endParaRPr kumimoji="1" lang="zh-CN" altLang="en-US" sz="2800" dirty="0"/>
          </a:p>
        </p:txBody>
      </p: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DB98EC8A-F730-784F-A5CA-9851C77ACF6D}"/>
              </a:ext>
            </a:extLst>
          </p:cNvPr>
          <p:cNvGrpSpPr/>
          <p:nvPr/>
        </p:nvGrpSpPr>
        <p:grpSpPr>
          <a:xfrm>
            <a:off x="838200" y="2650733"/>
            <a:ext cx="3151288" cy="1486796"/>
            <a:chOff x="838200" y="2650733"/>
            <a:chExt cx="3151288" cy="1486796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B9FF0C8-FEF9-D44E-A5FF-B7ABE450ECE9}"/>
                </a:ext>
              </a:extLst>
            </p:cNvPr>
            <p:cNvSpPr txBox="1"/>
            <p:nvPr/>
          </p:nvSpPr>
          <p:spPr>
            <a:xfrm>
              <a:off x="838200" y="27942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92DE0B3-0125-6A4E-A509-8B809184BF96}"/>
                </a:ext>
              </a:extLst>
            </p:cNvPr>
            <p:cNvSpPr txBox="1"/>
            <p:nvPr/>
          </p:nvSpPr>
          <p:spPr>
            <a:xfrm>
              <a:off x="2133086" y="27942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0405711-3A1D-0C46-A386-20E1DB060091}"/>
                </a:ext>
              </a:extLst>
            </p:cNvPr>
            <p:cNvSpPr txBox="1"/>
            <p:nvPr/>
          </p:nvSpPr>
          <p:spPr>
            <a:xfrm>
              <a:off x="3386438" y="27942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64FE6CD0-222B-8A42-B98F-7A067C184A5B}"/>
                </a:ext>
              </a:extLst>
            </p:cNvPr>
            <p:cNvGrpSpPr/>
            <p:nvPr/>
          </p:nvGrpSpPr>
          <p:grpSpPr>
            <a:xfrm>
              <a:off x="1269728" y="2650733"/>
              <a:ext cx="390472" cy="656422"/>
              <a:chOff x="1269728" y="2650733"/>
              <a:chExt cx="390472" cy="656422"/>
            </a:xfrm>
          </p:grpSpPr>
          <p:cxnSp>
            <p:nvCxnSpPr>
              <p:cNvPr id="14" name="直线连接符 13">
                <a:extLst>
                  <a:ext uri="{FF2B5EF4-FFF2-40B4-BE49-F238E27FC236}">
                    <a16:creationId xmlns:a16="http://schemas.microsoft.com/office/drawing/2014/main" id="{943C0CB0-AACE-9B4B-A966-9946E8C41E12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连接符 15">
                <a:extLst>
                  <a:ext uri="{FF2B5EF4-FFF2-40B4-BE49-F238E27FC236}">
                    <a16:creationId xmlns:a16="http://schemas.microsoft.com/office/drawing/2014/main" id="{D417B155-70DF-F945-956C-A9943873A5C8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>
                <a:extLst>
                  <a:ext uri="{FF2B5EF4-FFF2-40B4-BE49-F238E27FC236}">
                    <a16:creationId xmlns:a16="http://schemas.microsoft.com/office/drawing/2014/main" id="{3B14729F-D404-A940-87AC-C5147C6E94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EEAB4933-53BC-C54F-BD45-ACE5A92144EF}"/>
                </a:ext>
              </a:extLst>
            </p:cNvPr>
            <p:cNvGrpSpPr/>
            <p:nvPr/>
          </p:nvGrpSpPr>
          <p:grpSpPr>
            <a:xfrm>
              <a:off x="2567320" y="2650733"/>
              <a:ext cx="390472" cy="656422"/>
              <a:chOff x="2567320" y="2650733"/>
              <a:chExt cx="390472" cy="656422"/>
            </a:xfrm>
          </p:grpSpPr>
          <p:cxnSp>
            <p:nvCxnSpPr>
              <p:cNvPr id="23" name="直线连接符 22">
                <a:extLst>
                  <a:ext uri="{FF2B5EF4-FFF2-40B4-BE49-F238E27FC236}">
                    <a16:creationId xmlns:a16="http://schemas.microsoft.com/office/drawing/2014/main" id="{F71A1D12-1BB2-3446-81B0-9B870E721F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线连接符 23">
                <a:extLst>
                  <a:ext uri="{FF2B5EF4-FFF2-40B4-BE49-F238E27FC236}">
                    <a16:creationId xmlns:a16="http://schemas.microsoft.com/office/drawing/2014/main" id="{D8E2D3EB-27D8-5A42-9B7B-82862E992D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线连接符 24">
                <a:extLst>
                  <a:ext uri="{FF2B5EF4-FFF2-40B4-BE49-F238E27FC236}">
                    <a16:creationId xmlns:a16="http://schemas.microsoft.com/office/drawing/2014/main" id="{729E406F-5CF7-3443-B623-69A975D7BF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8D590F9D-A275-8449-9DB2-24E23D75AEA6}"/>
                </a:ext>
              </a:extLst>
            </p:cNvPr>
            <p:cNvGrpSpPr/>
            <p:nvPr/>
          </p:nvGrpSpPr>
          <p:grpSpPr>
            <a:xfrm flipH="1">
              <a:off x="3076881" y="2650733"/>
              <a:ext cx="390472" cy="656422"/>
              <a:chOff x="2567320" y="2650733"/>
              <a:chExt cx="390472" cy="656422"/>
            </a:xfrm>
          </p:grpSpPr>
          <p:cxnSp>
            <p:nvCxnSpPr>
              <p:cNvPr id="31" name="直线连接符 30">
                <a:extLst>
                  <a:ext uri="{FF2B5EF4-FFF2-40B4-BE49-F238E27FC236}">
                    <a16:creationId xmlns:a16="http://schemas.microsoft.com/office/drawing/2014/main" id="{D87B8213-2E6D-394F-B9D5-D3A802F1C8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符 31">
                <a:extLst>
                  <a:ext uri="{FF2B5EF4-FFF2-40B4-BE49-F238E27FC236}">
                    <a16:creationId xmlns:a16="http://schemas.microsoft.com/office/drawing/2014/main" id="{6BE20533-9DFF-A545-8643-547EAC66E1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符 32">
                <a:extLst>
                  <a:ext uri="{FF2B5EF4-FFF2-40B4-BE49-F238E27FC236}">
                    <a16:creationId xmlns:a16="http://schemas.microsoft.com/office/drawing/2014/main" id="{BEBE4B68-FA1A-6043-BEC4-76DC962120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C7F6243A-B387-AE44-9298-AFF649963C6E}"/>
                </a:ext>
              </a:extLst>
            </p:cNvPr>
            <p:cNvGrpSpPr/>
            <p:nvPr/>
          </p:nvGrpSpPr>
          <p:grpSpPr>
            <a:xfrm flipH="1">
              <a:off x="1785775" y="2650733"/>
              <a:ext cx="380298" cy="656422"/>
              <a:chOff x="2567320" y="2650733"/>
              <a:chExt cx="390472" cy="656422"/>
            </a:xfrm>
          </p:grpSpPr>
          <p:cxnSp>
            <p:nvCxnSpPr>
              <p:cNvPr id="35" name="直线连接符 34">
                <a:extLst>
                  <a:ext uri="{FF2B5EF4-FFF2-40B4-BE49-F238E27FC236}">
                    <a16:creationId xmlns:a16="http://schemas.microsoft.com/office/drawing/2014/main" id="{A131C519-78F2-5F45-BD38-AA3CA21F4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符 35">
                <a:extLst>
                  <a:ext uri="{FF2B5EF4-FFF2-40B4-BE49-F238E27FC236}">
                    <a16:creationId xmlns:a16="http://schemas.microsoft.com/office/drawing/2014/main" id="{FC453F00-5F92-5345-AFB3-EC4D5147CF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符 36">
                <a:extLst>
                  <a:ext uri="{FF2B5EF4-FFF2-40B4-BE49-F238E27FC236}">
                    <a16:creationId xmlns:a16="http://schemas.microsoft.com/office/drawing/2014/main" id="{AEB920AF-3C3D-654B-9303-A859693B60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7A4AD229-5595-B24D-B539-1A717FAF6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6653" y="3797985"/>
              <a:ext cx="369181" cy="307651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FEFAF31F-1F9F-964D-912B-5127909FE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3595" y="3768103"/>
              <a:ext cx="497922" cy="369426"/>
            </a:xfrm>
            <a:prstGeom prst="rect">
              <a:avLst/>
            </a:prstGeom>
          </p:spPr>
        </p:pic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AE192831-5116-AE41-AB22-D50A043BC0AA}"/>
              </a:ext>
            </a:extLst>
          </p:cNvPr>
          <p:cNvGrpSpPr/>
          <p:nvPr/>
        </p:nvGrpSpPr>
        <p:grpSpPr>
          <a:xfrm>
            <a:off x="4507421" y="2636137"/>
            <a:ext cx="3151288" cy="1480155"/>
            <a:chOff x="990600" y="2803133"/>
            <a:chExt cx="3151288" cy="1480155"/>
          </a:xfrm>
        </p:grpSpPr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0F61A697-EC39-1748-89E6-9B692C58EAE1}"/>
                </a:ext>
              </a:extLst>
            </p:cNvPr>
            <p:cNvSpPr txBox="1"/>
            <p:nvPr/>
          </p:nvSpPr>
          <p:spPr>
            <a:xfrm>
              <a:off x="990600" y="29466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82E8F4E1-5D1D-BC41-B468-0381AEB86DB0}"/>
                </a:ext>
              </a:extLst>
            </p:cNvPr>
            <p:cNvSpPr txBox="1"/>
            <p:nvPr/>
          </p:nvSpPr>
          <p:spPr>
            <a:xfrm>
              <a:off x="2285486" y="29466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95D45700-6F52-684D-AC15-6E1811C5E251}"/>
                </a:ext>
              </a:extLst>
            </p:cNvPr>
            <p:cNvSpPr txBox="1"/>
            <p:nvPr/>
          </p:nvSpPr>
          <p:spPr>
            <a:xfrm>
              <a:off x="3538838" y="29466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150" name="组合 149">
              <a:extLst>
                <a:ext uri="{FF2B5EF4-FFF2-40B4-BE49-F238E27FC236}">
                  <a16:creationId xmlns:a16="http://schemas.microsoft.com/office/drawing/2014/main" id="{8BE3E182-A480-2C46-B2FB-B3575AF8E93A}"/>
                </a:ext>
              </a:extLst>
            </p:cNvPr>
            <p:cNvGrpSpPr/>
            <p:nvPr/>
          </p:nvGrpSpPr>
          <p:grpSpPr>
            <a:xfrm>
              <a:off x="1422128" y="2803133"/>
              <a:ext cx="390472" cy="656422"/>
              <a:chOff x="1269728" y="2650733"/>
              <a:chExt cx="390472" cy="656422"/>
            </a:xfrm>
          </p:grpSpPr>
          <p:cxnSp>
            <p:nvCxnSpPr>
              <p:cNvPr id="151" name="直线连接符 150">
                <a:extLst>
                  <a:ext uri="{FF2B5EF4-FFF2-40B4-BE49-F238E27FC236}">
                    <a16:creationId xmlns:a16="http://schemas.microsoft.com/office/drawing/2014/main" id="{55A3B3AD-53CE-7C47-BA93-3AA4855C6B1B}"/>
                  </a:ext>
                </a:extLst>
              </p:cNvPr>
              <p:cNvCxnSpPr>
                <a:cxnSpLocks/>
                <a:stCxn id="147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线连接符 151">
                <a:extLst>
                  <a:ext uri="{FF2B5EF4-FFF2-40B4-BE49-F238E27FC236}">
                    <a16:creationId xmlns:a16="http://schemas.microsoft.com/office/drawing/2014/main" id="{DF6BEC06-2CC2-1345-8D4A-F854DB64B168}"/>
                  </a:ext>
                </a:extLst>
              </p:cNvPr>
              <p:cNvCxnSpPr>
                <a:cxnSpLocks/>
                <a:stCxn id="147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线连接符 152">
                <a:extLst>
                  <a:ext uri="{FF2B5EF4-FFF2-40B4-BE49-F238E27FC236}">
                    <a16:creationId xmlns:a16="http://schemas.microsoft.com/office/drawing/2014/main" id="{3650DC42-59F1-754B-81BD-F0374E6784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FF9DE821-03C6-7349-8F09-714AE1BF7935}"/>
                </a:ext>
              </a:extLst>
            </p:cNvPr>
            <p:cNvGrpSpPr/>
            <p:nvPr/>
          </p:nvGrpSpPr>
          <p:grpSpPr>
            <a:xfrm>
              <a:off x="2719720" y="2803133"/>
              <a:ext cx="390472" cy="656422"/>
              <a:chOff x="2567320" y="2650733"/>
              <a:chExt cx="390472" cy="656422"/>
            </a:xfrm>
          </p:grpSpPr>
          <p:cxnSp>
            <p:nvCxnSpPr>
              <p:cNvPr id="155" name="直线连接符 154">
                <a:extLst>
                  <a:ext uri="{FF2B5EF4-FFF2-40B4-BE49-F238E27FC236}">
                    <a16:creationId xmlns:a16="http://schemas.microsoft.com/office/drawing/2014/main" id="{1F39FFCA-3F59-3B4A-92C6-5A21C1C780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线连接符 155">
                <a:extLst>
                  <a:ext uri="{FF2B5EF4-FFF2-40B4-BE49-F238E27FC236}">
                    <a16:creationId xmlns:a16="http://schemas.microsoft.com/office/drawing/2014/main" id="{CCB7FAC2-CC06-1B4C-828A-C70A987522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线连接符 156">
                <a:extLst>
                  <a:ext uri="{FF2B5EF4-FFF2-40B4-BE49-F238E27FC236}">
                    <a16:creationId xmlns:a16="http://schemas.microsoft.com/office/drawing/2014/main" id="{A0AC37DE-6BA4-4C44-BFD4-60A5D22820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组合 157">
              <a:extLst>
                <a:ext uri="{FF2B5EF4-FFF2-40B4-BE49-F238E27FC236}">
                  <a16:creationId xmlns:a16="http://schemas.microsoft.com/office/drawing/2014/main" id="{92E2A393-4C28-964E-AAA9-770FAEE02DA4}"/>
                </a:ext>
              </a:extLst>
            </p:cNvPr>
            <p:cNvGrpSpPr/>
            <p:nvPr/>
          </p:nvGrpSpPr>
          <p:grpSpPr>
            <a:xfrm flipH="1">
              <a:off x="3229281" y="2803133"/>
              <a:ext cx="390472" cy="656422"/>
              <a:chOff x="2567320" y="2650733"/>
              <a:chExt cx="390472" cy="656422"/>
            </a:xfrm>
          </p:grpSpPr>
          <p:cxnSp>
            <p:nvCxnSpPr>
              <p:cNvPr id="159" name="直线连接符 158">
                <a:extLst>
                  <a:ext uri="{FF2B5EF4-FFF2-40B4-BE49-F238E27FC236}">
                    <a16:creationId xmlns:a16="http://schemas.microsoft.com/office/drawing/2014/main" id="{930AD344-0E97-F942-AE20-6BBC8B7D30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线连接符 159">
                <a:extLst>
                  <a:ext uri="{FF2B5EF4-FFF2-40B4-BE49-F238E27FC236}">
                    <a16:creationId xmlns:a16="http://schemas.microsoft.com/office/drawing/2014/main" id="{7E45639D-F2A5-5B43-9DAB-2EEE1B3094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线连接符 160">
                <a:extLst>
                  <a:ext uri="{FF2B5EF4-FFF2-40B4-BE49-F238E27FC236}">
                    <a16:creationId xmlns:a16="http://schemas.microsoft.com/office/drawing/2014/main" id="{E821FF6D-B6CA-5744-B022-B41C426352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组合 161">
              <a:extLst>
                <a:ext uri="{FF2B5EF4-FFF2-40B4-BE49-F238E27FC236}">
                  <a16:creationId xmlns:a16="http://schemas.microsoft.com/office/drawing/2014/main" id="{F36FF9F2-6097-FE42-BDBC-F051415A33E4}"/>
                </a:ext>
              </a:extLst>
            </p:cNvPr>
            <p:cNvGrpSpPr/>
            <p:nvPr/>
          </p:nvGrpSpPr>
          <p:grpSpPr>
            <a:xfrm flipH="1">
              <a:off x="1938175" y="2803133"/>
              <a:ext cx="380298" cy="656422"/>
              <a:chOff x="2567320" y="2650733"/>
              <a:chExt cx="390472" cy="656422"/>
            </a:xfrm>
          </p:grpSpPr>
          <p:cxnSp>
            <p:nvCxnSpPr>
              <p:cNvPr id="163" name="直线连接符 162">
                <a:extLst>
                  <a:ext uri="{FF2B5EF4-FFF2-40B4-BE49-F238E27FC236}">
                    <a16:creationId xmlns:a16="http://schemas.microsoft.com/office/drawing/2014/main" id="{8A18C6F3-2625-E842-A065-5CCAC68FDD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线连接符 163">
                <a:extLst>
                  <a:ext uri="{FF2B5EF4-FFF2-40B4-BE49-F238E27FC236}">
                    <a16:creationId xmlns:a16="http://schemas.microsoft.com/office/drawing/2014/main" id="{63E5DC80-410F-9447-931A-2B739ABE1E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线连接符 164">
                <a:extLst>
                  <a:ext uri="{FF2B5EF4-FFF2-40B4-BE49-F238E27FC236}">
                    <a16:creationId xmlns:a16="http://schemas.microsoft.com/office/drawing/2014/main" id="{45D45DA6-DD37-0749-A089-A09DD887D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6" name="图片 165">
              <a:extLst>
                <a:ext uri="{FF2B5EF4-FFF2-40B4-BE49-F238E27FC236}">
                  <a16:creationId xmlns:a16="http://schemas.microsoft.com/office/drawing/2014/main" id="{92DBB98B-E3C4-1040-84B5-31F43BA07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3527" y="3889588"/>
              <a:ext cx="279400" cy="393700"/>
            </a:xfrm>
            <a:prstGeom prst="rect">
              <a:avLst/>
            </a:prstGeom>
          </p:spPr>
        </p:pic>
        <p:pic>
          <p:nvPicPr>
            <p:cNvPr id="168" name="图片 167">
              <a:extLst>
                <a:ext uri="{FF2B5EF4-FFF2-40B4-BE49-F238E27FC236}">
                  <a16:creationId xmlns:a16="http://schemas.microsoft.com/office/drawing/2014/main" id="{20695CAC-9D71-3C48-9AFA-458A6A2C8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13517" y="3486201"/>
              <a:ext cx="497922" cy="383017"/>
            </a:xfrm>
            <a:prstGeom prst="rect">
              <a:avLst/>
            </a:prstGeom>
          </p:spPr>
        </p:pic>
        <p:pic>
          <p:nvPicPr>
            <p:cNvPr id="169" name="图片 168">
              <a:extLst>
                <a:ext uri="{FF2B5EF4-FFF2-40B4-BE49-F238E27FC236}">
                  <a16:creationId xmlns:a16="http://schemas.microsoft.com/office/drawing/2014/main" id="{268FB70D-4D9A-8648-8707-4544A8FE7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74125" y="3510856"/>
              <a:ext cx="327933" cy="368924"/>
            </a:xfrm>
            <a:prstGeom prst="rect">
              <a:avLst/>
            </a:prstGeom>
          </p:spPr>
        </p:pic>
        <p:pic>
          <p:nvPicPr>
            <p:cNvPr id="171" name="图片 170">
              <a:extLst>
                <a:ext uri="{FF2B5EF4-FFF2-40B4-BE49-F238E27FC236}">
                  <a16:creationId xmlns:a16="http://schemas.microsoft.com/office/drawing/2014/main" id="{C9D07D40-9DEB-7D48-997D-2635E3F7C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11439" y="3864651"/>
              <a:ext cx="589239" cy="410682"/>
            </a:xfrm>
            <a:prstGeom prst="rect">
              <a:avLst/>
            </a:prstGeom>
          </p:spPr>
        </p:pic>
      </p:grp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C482C4F1-A50E-BD4B-8233-EC649134A88A}"/>
              </a:ext>
            </a:extLst>
          </p:cNvPr>
          <p:cNvGrpSpPr/>
          <p:nvPr/>
        </p:nvGrpSpPr>
        <p:grpSpPr>
          <a:xfrm>
            <a:off x="8102761" y="2563757"/>
            <a:ext cx="3151288" cy="1486796"/>
            <a:chOff x="990600" y="2803133"/>
            <a:chExt cx="3151288" cy="1486796"/>
          </a:xfrm>
        </p:grpSpPr>
        <p:sp>
          <p:nvSpPr>
            <p:cNvPr id="200" name="文本框 199">
              <a:extLst>
                <a:ext uri="{FF2B5EF4-FFF2-40B4-BE49-F238E27FC236}">
                  <a16:creationId xmlns:a16="http://schemas.microsoft.com/office/drawing/2014/main" id="{536D60BB-13CF-AA4D-A32A-AE221DFFDC49}"/>
                </a:ext>
              </a:extLst>
            </p:cNvPr>
            <p:cNvSpPr txBox="1"/>
            <p:nvPr/>
          </p:nvSpPr>
          <p:spPr>
            <a:xfrm>
              <a:off x="990600" y="29466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492A36E8-5A65-6647-98E8-54D50CB7C5EC}"/>
                </a:ext>
              </a:extLst>
            </p:cNvPr>
            <p:cNvSpPr txBox="1"/>
            <p:nvPr/>
          </p:nvSpPr>
          <p:spPr>
            <a:xfrm>
              <a:off x="2285486" y="29466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80AE8B0E-75E1-F24F-A419-58609AAA7FA8}"/>
                </a:ext>
              </a:extLst>
            </p:cNvPr>
            <p:cNvSpPr txBox="1"/>
            <p:nvPr/>
          </p:nvSpPr>
          <p:spPr>
            <a:xfrm>
              <a:off x="3538838" y="29466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203" name="组合 202">
              <a:extLst>
                <a:ext uri="{FF2B5EF4-FFF2-40B4-BE49-F238E27FC236}">
                  <a16:creationId xmlns:a16="http://schemas.microsoft.com/office/drawing/2014/main" id="{0938437E-EDAE-2D44-A96F-4D5642B6F2CD}"/>
                </a:ext>
              </a:extLst>
            </p:cNvPr>
            <p:cNvGrpSpPr/>
            <p:nvPr/>
          </p:nvGrpSpPr>
          <p:grpSpPr>
            <a:xfrm>
              <a:off x="1422128" y="2803133"/>
              <a:ext cx="390472" cy="656422"/>
              <a:chOff x="1269728" y="2650733"/>
              <a:chExt cx="390472" cy="656422"/>
            </a:xfrm>
          </p:grpSpPr>
          <p:cxnSp>
            <p:nvCxnSpPr>
              <p:cNvPr id="222" name="直线连接符 221">
                <a:extLst>
                  <a:ext uri="{FF2B5EF4-FFF2-40B4-BE49-F238E27FC236}">
                    <a16:creationId xmlns:a16="http://schemas.microsoft.com/office/drawing/2014/main" id="{B8D16FC3-423D-EB44-96E3-5B5E568B1573}"/>
                  </a:ext>
                </a:extLst>
              </p:cNvPr>
              <p:cNvCxnSpPr>
                <a:cxnSpLocks/>
                <a:stCxn id="200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线连接符 222">
                <a:extLst>
                  <a:ext uri="{FF2B5EF4-FFF2-40B4-BE49-F238E27FC236}">
                    <a16:creationId xmlns:a16="http://schemas.microsoft.com/office/drawing/2014/main" id="{A31DF89F-8B18-BB4E-A5B6-D6F240CA80A0}"/>
                  </a:ext>
                </a:extLst>
              </p:cNvPr>
              <p:cNvCxnSpPr>
                <a:cxnSpLocks/>
                <a:stCxn id="200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直线连接符 223">
                <a:extLst>
                  <a:ext uri="{FF2B5EF4-FFF2-40B4-BE49-F238E27FC236}">
                    <a16:creationId xmlns:a16="http://schemas.microsoft.com/office/drawing/2014/main" id="{4E28250E-5CC5-1F4E-B545-AF5A521432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组合 203">
              <a:extLst>
                <a:ext uri="{FF2B5EF4-FFF2-40B4-BE49-F238E27FC236}">
                  <a16:creationId xmlns:a16="http://schemas.microsoft.com/office/drawing/2014/main" id="{48B9FECD-D62D-C345-8CD1-59A8CFE975F5}"/>
                </a:ext>
              </a:extLst>
            </p:cNvPr>
            <p:cNvGrpSpPr/>
            <p:nvPr/>
          </p:nvGrpSpPr>
          <p:grpSpPr>
            <a:xfrm>
              <a:off x="2719720" y="2803133"/>
              <a:ext cx="390472" cy="656422"/>
              <a:chOff x="2567320" y="2650733"/>
              <a:chExt cx="390472" cy="656422"/>
            </a:xfrm>
          </p:grpSpPr>
          <p:cxnSp>
            <p:nvCxnSpPr>
              <p:cNvPr id="219" name="直线连接符 218">
                <a:extLst>
                  <a:ext uri="{FF2B5EF4-FFF2-40B4-BE49-F238E27FC236}">
                    <a16:creationId xmlns:a16="http://schemas.microsoft.com/office/drawing/2014/main" id="{07D57181-1B27-9949-8354-6A0EC5EBF9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线连接符 219">
                <a:extLst>
                  <a:ext uri="{FF2B5EF4-FFF2-40B4-BE49-F238E27FC236}">
                    <a16:creationId xmlns:a16="http://schemas.microsoft.com/office/drawing/2014/main" id="{F6F4ECF8-029D-004C-B7FC-6F9BE055A3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线连接符 220">
                <a:extLst>
                  <a:ext uri="{FF2B5EF4-FFF2-40B4-BE49-F238E27FC236}">
                    <a16:creationId xmlns:a16="http://schemas.microsoft.com/office/drawing/2014/main" id="{CE07B206-DE42-7844-B042-EAB0E593A4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5" name="组合 204">
              <a:extLst>
                <a:ext uri="{FF2B5EF4-FFF2-40B4-BE49-F238E27FC236}">
                  <a16:creationId xmlns:a16="http://schemas.microsoft.com/office/drawing/2014/main" id="{B15A3A5D-AC68-6D42-B420-E2DF3D9BE8C2}"/>
                </a:ext>
              </a:extLst>
            </p:cNvPr>
            <p:cNvGrpSpPr/>
            <p:nvPr/>
          </p:nvGrpSpPr>
          <p:grpSpPr>
            <a:xfrm flipH="1">
              <a:off x="3229281" y="2803133"/>
              <a:ext cx="390472" cy="656422"/>
              <a:chOff x="2567320" y="2650733"/>
              <a:chExt cx="390472" cy="656422"/>
            </a:xfrm>
          </p:grpSpPr>
          <p:cxnSp>
            <p:nvCxnSpPr>
              <p:cNvPr id="216" name="直线连接符 215">
                <a:extLst>
                  <a:ext uri="{FF2B5EF4-FFF2-40B4-BE49-F238E27FC236}">
                    <a16:creationId xmlns:a16="http://schemas.microsoft.com/office/drawing/2014/main" id="{C91D2615-4BEB-1C41-8F5F-4AAA790B90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线连接符 216">
                <a:extLst>
                  <a:ext uri="{FF2B5EF4-FFF2-40B4-BE49-F238E27FC236}">
                    <a16:creationId xmlns:a16="http://schemas.microsoft.com/office/drawing/2014/main" id="{3DC50CE3-6A1F-0A43-B8B5-2B105D4E92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线连接符 217">
                <a:extLst>
                  <a:ext uri="{FF2B5EF4-FFF2-40B4-BE49-F238E27FC236}">
                    <a16:creationId xmlns:a16="http://schemas.microsoft.com/office/drawing/2014/main" id="{46D05E5C-DD3D-764B-A82F-DA546F8844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组合 205">
              <a:extLst>
                <a:ext uri="{FF2B5EF4-FFF2-40B4-BE49-F238E27FC236}">
                  <a16:creationId xmlns:a16="http://schemas.microsoft.com/office/drawing/2014/main" id="{F6284728-CA96-0A44-9454-B11948DFA595}"/>
                </a:ext>
              </a:extLst>
            </p:cNvPr>
            <p:cNvGrpSpPr/>
            <p:nvPr/>
          </p:nvGrpSpPr>
          <p:grpSpPr>
            <a:xfrm flipH="1">
              <a:off x="1938175" y="2803133"/>
              <a:ext cx="380298" cy="656422"/>
              <a:chOff x="2567320" y="2650733"/>
              <a:chExt cx="390472" cy="656422"/>
            </a:xfrm>
          </p:grpSpPr>
          <p:cxnSp>
            <p:nvCxnSpPr>
              <p:cNvPr id="213" name="直线连接符 212">
                <a:extLst>
                  <a:ext uri="{FF2B5EF4-FFF2-40B4-BE49-F238E27FC236}">
                    <a16:creationId xmlns:a16="http://schemas.microsoft.com/office/drawing/2014/main" id="{A291889D-708F-2F46-93E7-5A3AE71A6D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线连接符 213">
                <a:extLst>
                  <a:ext uri="{FF2B5EF4-FFF2-40B4-BE49-F238E27FC236}">
                    <a16:creationId xmlns:a16="http://schemas.microsoft.com/office/drawing/2014/main" id="{C4249BD2-CCCF-3641-B2A8-D7F26F1C93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线连接符 214">
                <a:extLst>
                  <a:ext uri="{FF2B5EF4-FFF2-40B4-BE49-F238E27FC236}">
                    <a16:creationId xmlns:a16="http://schemas.microsoft.com/office/drawing/2014/main" id="{8C62EF5E-54E5-1F48-8674-279549D338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7" name="图片 206">
              <a:extLst>
                <a:ext uri="{FF2B5EF4-FFF2-40B4-BE49-F238E27FC236}">
                  <a16:creationId xmlns:a16="http://schemas.microsoft.com/office/drawing/2014/main" id="{2AC9AFE7-2ADC-5C45-86D1-62C16E21E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3527" y="3889588"/>
              <a:ext cx="279400" cy="393700"/>
            </a:xfrm>
            <a:prstGeom prst="rect">
              <a:avLst/>
            </a:prstGeom>
          </p:spPr>
        </p:pic>
        <p:pic>
          <p:nvPicPr>
            <p:cNvPr id="208" name="图片 207">
              <a:extLst>
                <a:ext uri="{FF2B5EF4-FFF2-40B4-BE49-F238E27FC236}">
                  <a16:creationId xmlns:a16="http://schemas.microsoft.com/office/drawing/2014/main" id="{AAA5AB31-4F9C-FE4C-A333-350628CDC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9053" y="3950385"/>
              <a:ext cx="369181" cy="307651"/>
            </a:xfrm>
            <a:prstGeom prst="rect">
              <a:avLst/>
            </a:prstGeom>
          </p:spPr>
        </p:pic>
        <p:pic>
          <p:nvPicPr>
            <p:cNvPr id="210" name="图片 209">
              <a:extLst>
                <a:ext uri="{FF2B5EF4-FFF2-40B4-BE49-F238E27FC236}">
                  <a16:creationId xmlns:a16="http://schemas.microsoft.com/office/drawing/2014/main" id="{A835F947-A47C-DE47-9089-8BC36C126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74125" y="3510856"/>
              <a:ext cx="327933" cy="368924"/>
            </a:xfrm>
            <a:prstGeom prst="rect">
              <a:avLst/>
            </a:prstGeom>
          </p:spPr>
        </p:pic>
        <p:pic>
          <p:nvPicPr>
            <p:cNvPr id="211" name="图片 210">
              <a:extLst>
                <a:ext uri="{FF2B5EF4-FFF2-40B4-BE49-F238E27FC236}">
                  <a16:creationId xmlns:a16="http://schemas.microsoft.com/office/drawing/2014/main" id="{7667A500-6DD1-3846-9B1B-65FFAFD24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5995" y="3920503"/>
              <a:ext cx="497922" cy="369426"/>
            </a:xfrm>
            <a:prstGeom prst="rect">
              <a:avLst/>
            </a:prstGeom>
          </p:spPr>
        </p:pic>
      </p:grpSp>
      <p:pic>
        <p:nvPicPr>
          <p:cNvPr id="225" name="图片 224">
            <a:extLst>
              <a:ext uri="{FF2B5EF4-FFF2-40B4-BE49-F238E27FC236}">
                <a16:creationId xmlns:a16="http://schemas.microsoft.com/office/drawing/2014/main" id="{096CE7D4-C88F-2144-B868-13763B0341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3008" y="3746145"/>
            <a:ext cx="358254" cy="382138"/>
          </a:xfrm>
          <a:prstGeom prst="rect">
            <a:avLst/>
          </a:prstGeom>
        </p:spPr>
      </p:pic>
      <p:pic>
        <p:nvPicPr>
          <p:cNvPr id="226" name="图片 225">
            <a:extLst>
              <a:ext uri="{FF2B5EF4-FFF2-40B4-BE49-F238E27FC236}">
                <a16:creationId xmlns:a16="http://schemas.microsoft.com/office/drawing/2014/main" id="{4578BDE2-4178-0A40-AD03-0B9475440A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15083" y="3343035"/>
            <a:ext cx="401426" cy="367974"/>
          </a:xfrm>
          <a:prstGeom prst="rect">
            <a:avLst/>
          </a:prstGeom>
        </p:spPr>
      </p:pic>
      <p:pic>
        <p:nvPicPr>
          <p:cNvPr id="227" name="图片 226">
            <a:extLst>
              <a:ext uri="{FF2B5EF4-FFF2-40B4-BE49-F238E27FC236}">
                <a16:creationId xmlns:a16="http://schemas.microsoft.com/office/drawing/2014/main" id="{5B69C069-3D27-DE45-8F96-86DE86EB45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82044" y="3342824"/>
            <a:ext cx="532367" cy="410683"/>
          </a:xfrm>
          <a:prstGeom prst="rect">
            <a:avLst/>
          </a:prstGeom>
        </p:spPr>
      </p:pic>
      <p:pic>
        <p:nvPicPr>
          <p:cNvPr id="228" name="图片 227">
            <a:extLst>
              <a:ext uri="{FF2B5EF4-FFF2-40B4-BE49-F238E27FC236}">
                <a16:creationId xmlns:a16="http://schemas.microsoft.com/office/drawing/2014/main" id="{CBCFD902-6449-1743-B6F2-F6F1307E8FB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79387" y="3756537"/>
            <a:ext cx="541982" cy="390546"/>
          </a:xfrm>
          <a:prstGeom prst="rect">
            <a:avLst/>
          </a:prstGeom>
        </p:spPr>
      </p:pic>
      <p:cxnSp>
        <p:nvCxnSpPr>
          <p:cNvPr id="230" name="直线箭头连接符 229">
            <a:extLst>
              <a:ext uri="{FF2B5EF4-FFF2-40B4-BE49-F238E27FC236}">
                <a16:creationId xmlns:a16="http://schemas.microsoft.com/office/drawing/2014/main" id="{84241FB7-82F0-754F-978C-2310251DAE38}"/>
              </a:ext>
            </a:extLst>
          </p:cNvPr>
          <p:cNvCxnSpPr/>
          <p:nvPr/>
        </p:nvCxnSpPr>
        <p:spPr>
          <a:xfrm flipH="1">
            <a:off x="1170827" y="2563757"/>
            <a:ext cx="105500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线箭头连接符 232">
            <a:extLst>
              <a:ext uri="{FF2B5EF4-FFF2-40B4-BE49-F238E27FC236}">
                <a16:creationId xmlns:a16="http://schemas.microsoft.com/office/drawing/2014/main" id="{6FB0EC63-6A79-2543-83EE-12172CC9A9BD}"/>
              </a:ext>
            </a:extLst>
          </p:cNvPr>
          <p:cNvCxnSpPr>
            <a:cxnSpLocks/>
          </p:cNvCxnSpPr>
          <p:nvPr/>
        </p:nvCxnSpPr>
        <p:spPr>
          <a:xfrm>
            <a:off x="2486025" y="2554132"/>
            <a:ext cx="109858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文本框 235">
            <a:extLst>
              <a:ext uri="{FF2B5EF4-FFF2-40B4-BE49-F238E27FC236}">
                <a16:creationId xmlns:a16="http://schemas.microsoft.com/office/drawing/2014/main" id="{9B137D91-3BD6-E847-ABA3-D14E53B35E9A}"/>
              </a:ext>
            </a:extLst>
          </p:cNvPr>
          <p:cNvSpPr txBox="1"/>
          <p:nvPr/>
        </p:nvSpPr>
        <p:spPr>
          <a:xfrm>
            <a:off x="1882130" y="2112009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237" name="图片 236">
            <a:extLst>
              <a:ext uri="{FF2B5EF4-FFF2-40B4-BE49-F238E27FC236}">
                <a16:creationId xmlns:a16="http://schemas.microsoft.com/office/drawing/2014/main" id="{F5E4E643-8AF6-0147-B53A-71FF002F49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16296" y="3754009"/>
            <a:ext cx="436884" cy="368924"/>
          </a:xfrm>
          <a:prstGeom prst="rect">
            <a:avLst/>
          </a:prstGeom>
        </p:spPr>
      </p:pic>
      <p:pic>
        <p:nvPicPr>
          <p:cNvPr id="238" name="图片 237">
            <a:extLst>
              <a:ext uri="{FF2B5EF4-FFF2-40B4-BE49-F238E27FC236}">
                <a16:creationId xmlns:a16="http://schemas.microsoft.com/office/drawing/2014/main" id="{4A72947A-EE34-A94F-957B-0D6A582C98F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27106" y="3748158"/>
            <a:ext cx="623432" cy="379114"/>
          </a:xfrm>
          <a:prstGeom prst="rect">
            <a:avLst/>
          </a:prstGeom>
        </p:spPr>
      </p:pic>
      <p:pic>
        <p:nvPicPr>
          <p:cNvPr id="239" name="图片 238">
            <a:extLst>
              <a:ext uri="{FF2B5EF4-FFF2-40B4-BE49-F238E27FC236}">
                <a16:creationId xmlns:a16="http://schemas.microsoft.com/office/drawing/2014/main" id="{6049C19F-E239-884A-992C-30DA209CDB0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27117" y="3253180"/>
            <a:ext cx="589239" cy="384642"/>
          </a:xfrm>
          <a:prstGeom prst="rect">
            <a:avLst/>
          </a:prstGeom>
        </p:spPr>
      </p:pic>
      <p:pic>
        <p:nvPicPr>
          <p:cNvPr id="240" name="图片 239">
            <a:extLst>
              <a:ext uri="{FF2B5EF4-FFF2-40B4-BE49-F238E27FC236}">
                <a16:creationId xmlns:a16="http://schemas.microsoft.com/office/drawing/2014/main" id="{B5E2D174-067A-9640-B77D-B54AEE5B3A8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612535" y="3697655"/>
            <a:ext cx="497922" cy="368462"/>
          </a:xfrm>
          <a:prstGeom prst="rect">
            <a:avLst/>
          </a:prstGeom>
        </p:spPr>
      </p:pic>
      <p:sp>
        <p:nvSpPr>
          <p:cNvPr id="241" name="文本框 240">
            <a:extLst>
              <a:ext uri="{FF2B5EF4-FFF2-40B4-BE49-F238E27FC236}">
                <a16:creationId xmlns:a16="http://schemas.microsoft.com/office/drawing/2014/main" id="{03F7A6BD-793A-414A-A1B5-7657E8E12EBC}"/>
              </a:ext>
            </a:extLst>
          </p:cNvPr>
          <p:cNvSpPr txBox="1"/>
          <p:nvPr/>
        </p:nvSpPr>
        <p:spPr>
          <a:xfrm>
            <a:off x="6704602" y="1990207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242" name="直线箭头连接符 241">
            <a:extLst>
              <a:ext uri="{FF2B5EF4-FFF2-40B4-BE49-F238E27FC236}">
                <a16:creationId xmlns:a16="http://schemas.microsoft.com/office/drawing/2014/main" id="{F80422FF-4E71-C244-975C-233D40797E3F}"/>
              </a:ext>
            </a:extLst>
          </p:cNvPr>
          <p:cNvCxnSpPr>
            <a:cxnSpLocks/>
          </p:cNvCxnSpPr>
          <p:nvPr/>
        </p:nvCxnSpPr>
        <p:spPr>
          <a:xfrm flipH="1">
            <a:off x="4773031" y="2554132"/>
            <a:ext cx="254984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线箭头连接符 243">
            <a:extLst>
              <a:ext uri="{FF2B5EF4-FFF2-40B4-BE49-F238E27FC236}">
                <a16:creationId xmlns:a16="http://schemas.microsoft.com/office/drawing/2014/main" id="{B3BFF588-2716-DE49-92A0-319667D8560D}"/>
              </a:ext>
            </a:extLst>
          </p:cNvPr>
          <p:cNvCxnSpPr>
            <a:cxnSpLocks/>
          </p:cNvCxnSpPr>
          <p:nvPr/>
        </p:nvCxnSpPr>
        <p:spPr>
          <a:xfrm>
            <a:off x="9762914" y="2528985"/>
            <a:ext cx="109858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文本框 244">
            <a:extLst>
              <a:ext uri="{FF2B5EF4-FFF2-40B4-BE49-F238E27FC236}">
                <a16:creationId xmlns:a16="http://schemas.microsoft.com/office/drawing/2014/main" id="{FACF94B3-6AC2-2C4D-AE15-043EF84BE674}"/>
              </a:ext>
            </a:extLst>
          </p:cNvPr>
          <p:cNvSpPr txBox="1"/>
          <p:nvPr/>
        </p:nvSpPr>
        <p:spPr>
          <a:xfrm>
            <a:off x="9167616" y="2064348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46" name="矩形 245">
            <a:extLst>
              <a:ext uri="{FF2B5EF4-FFF2-40B4-BE49-F238E27FC236}">
                <a16:creationId xmlns:a16="http://schemas.microsoft.com/office/drawing/2014/main" id="{0049825D-C576-8B4E-A432-1AADD7E6B619}"/>
              </a:ext>
            </a:extLst>
          </p:cNvPr>
          <p:cNvSpPr/>
          <p:nvPr/>
        </p:nvSpPr>
        <p:spPr>
          <a:xfrm>
            <a:off x="1936781" y="5581158"/>
            <a:ext cx="8675753" cy="6533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7" name="矩形 246">
            <a:extLst>
              <a:ext uri="{FF2B5EF4-FFF2-40B4-BE49-F238E27FC236}">
                <a16:creationId xmlns:a16="http://schemas.microsoft.com/office/drawing/2014/main" id="{2E5FF078-8C1A-904A-AC91-67808C90407C}"/>
              </a:ext>
            </a:extLst>
          </p:cNvPr>
          <p:cNvSpPr/>
          <p:nvPr/>
        </p:nvSpPr>
        <p:spPr>
          <a:xfrm>
            <a:off x="1958058" y="5578218"/>
            <a:ext cx="289053" cy="653387"/>
          </a:xfrm>
          <a:prstGeom prst="rect">
            <a:avLst/>
          </a:prstGeom>
          <a:solidFill>
            <a:srgbClr val="FF0000">
              <a:alpha val="2598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8" name="矩形 247">
            <a:extLst>
              <a:ext uri="{FF2B5EF4-FFF2-40B4-BE49-F238E27FC236}">
                <a16:creationId xmlns:a16="http://schemas.microsoft.com/office/drawing/2014/main" id="{1C310851-2942-2E42-805C-BE67F39E120C}"/>
              </a:ext>
            </a:extLst>
          </p:cNvPr>
          <p:cNvSpPr/>
          <p:nvPr/>
        </p:nvSpPr>
        <p:spPr>
          <a:xfrm>
            <a:off x="2268388" y="5578218"/>
            <a:ext cx="289053" cy="653387"/>
          </a:xfrm>
          <a:prstGeom prst="rect">
            <a:avLst/>
          </a:prstGeom>
          <a:solidFill>
            <a:schemeClr val="accent5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0" name="直线连接符 249">
            <a:extLst>
              <a:ext uri="{FF2B5EF4-FFF2-40B4-BE49-F238E27FC236}">
                <a16:creationId xmlns:a16="http://schemas.microsoft.com/office/drawing/2014/main" id="{340CAC8F-C042-7E40-ABFC-A183DFA35273}"/>
              </a:ext>
            </a:extLst>
          </p:cNvPr>
          <p:cNvCxnSpPr/>
          <p:nvPr/>
        </p:nvCxnSpPr>
        <p:spPr>
          <a:xfrm>
            <a:off x="2247111" y="5578218"/>
            <a:ext cx="0" cy="659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线连接符 250">
            <a:extLst>
              <a:ext uri="{FF2B5EF4-FFF2-40B4-BE49-F238E27FC236}">
                <a16:creationId xmlns:a16="http://schemas.microsoft.com/office/drawing/2014/main" id="{D0912AD3-B004-4D4F-9E9A-C3DE64F6FEB7}"/>
              </a:ext>
            </a:extLst>
          </p:cNvPr>
          <p:cNvCxnSpPr/>
          <p:nvPr/>
        </p:nvCxnSpPr>
        <p:spPr>
          <a:xfrm>
            <a:off x="2547708" y="5578218"/>
            <a:ext cx="0" cy="659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矩形 251">
            <a:extLst>
              <a:ext uri="{FF2B5EF4-FFF2-40B4-BE49-F238E27FC236}">
                <a16:creationId xmlns:a16="http://schemas.microsoft.com/office/drawing/2014/main" id="{DA8B2421-C16B-FC45-8184-3C214102935A}"/>
              </a:ext>
            </a:extLst>
          </p:cNvPr>
          <p:cNvSpPr/>
          <p:nvPr/>
        </p:nvSpPr>
        <p:spPr>
          <a:xfrm>
            <a:off x="4581525" y="5578218"/>
            <a:ext cx="289053" cy="653387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3" name="直线连接符 252">
            <a:extLst>
              <a:ext uri="{FF2B5EF4-FFF2-40B4-BE49-F238E27FC236}">
                <a16:creationId xmlns:a16="http://schemas.microsoft.com/office/drawing/2014/main" id="{B2A2074F-B6FD-4744-BDCE-AAA7A08730FB}"/>
              </a:ext>
            </a:extLst>
          </p:cNvPr>
          <p:cNvCxnSpPr/>
          <p:nvPr/>
        </p:nvCxnSpPr>
        <p:spPr>
          <a:xfrm>
            <a:off x="4560248" y="5578218"/>
            <a:ext cx="0" cy="659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线连接符 253">
            <a:extLst>
              <a:ext uri="{FF2B5EF4-FFF2-40B4-BE49-F238E27FC236}">
                <a16:creationId xmlns:a16="http://schemas.microsoft.com/office/drawing/2014/main" id="{360720F9-9BA4-354B-83D2-99DE6E6DFEAC}"/>
              </a:ext>
            </a:extLst>
          </p:cNvPr>
          <p:cNvCxnSpPr/>
          <p:nvPr/>
        </p:nvCxnSpPr>
        <p:spPr>
          <a:xfrm>
            <a:off x="4860845" y="5578218"/>
            <a:ext cx="0" cy="659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矩形 254">
            <a:extLst>
              <a:ext uri="{FF2B5EF4-FFF2-40B4-BE49-F238E27FC236}">
                <a16:creationId xmlns:a16="http://schemas.microsoft.com/office/drawing/2014/main" id="{5467333E-44E5-9643-B802-FCD658B3E5BE}"/>
              </a:ext>
            </a:extLst>
          </p:cNvPr>
          <p:cNvSpPr/>
          <p:nvPr/>
        </p:nvSpPr>
        <p:spPr>
          <a:xfrm>
            <a:off x="6883733" y="5578218"/>
            <a:ext cx="289053" cy="653387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6" name="直线连接符 255">
            <a:extLst>
              <a:ext uri="{FF2B5EF4-FFF2-40B4-BE49-F238E27FC236}">
                <a16:creationId xmlns:a16="http://schemas.microsoft.com/office/drawing/2014/main" id="{95F309F1-58DF-194C-8763-B260F64231AF}"/>
              </a:ext>
            </a:extLst>
          </p:cNvPr>
          <p:cNvCxnSpPr/>
          <p:nvPr/>
        </p:nvCxnSpPr>
        <p:spPr>
          <a:xfrm>
            <a:off x="6862456" y="5578218"/>
            <a:ext cx="0" cy="659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线连接符 256">
            <a:extLst>
              <a:ext uri="{FF2B5EF4-FFF2-40B4-BE49-F238E27FC236}">
                <a16:creationId xmlns:a16="http://schemas.microsoft.com/office/drawing/2014/main" id="{A3943845-6D25-6B42-9696-B94CAC1112E0}"/>
              </a:ext>
            </a:extLst>
          </p:cNvPr>
          <p:cNvCxnSpPr/>
          <p:nvPr/>
        </p:nvCxnSpPr>
        <p:spPr>
          <a:xfrm>
            <a:off x="7163053" y="5578218"/>
            <a:ext cx="0" cy="659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8" name="组合 257">
            <a:extLst>
              <a:ext uri="{FF2B5EF4-FFF2-40B4-BE49-F238E27FC236}">
                <a16:creationId xmlns:a16="http://schemas.microsoft.com/office/drawing/2014/main" id="{D379CF21-CD4A-C941-84C4-48FE548884CD}"/>
              </a:ext>
            </a:extLst>
          </p:cNvPr>
          <p:cNvGrpSpPr/>
          <p:nvPr/>
        </p:nvGrpSpPr>
        <p:grpSpPr>
          <a:xfrm rot="5400000">
            <a:off x="7762317" y="5748087"/>
            <a:ext cx="45719" cy="359370"/>
            <a:chOff x="3307229" y="2523890"/>
            <a:chExt cx="45719" cy="359370"/>
          </a:xfrm>
        </p:grpSpPr>
        <p:sp>
          <p:nvSpPr>
            <p:cNvPr id="259" name="椭圆 258">
              <a:extLst>
                <a:ext uri="{FF2B5EF4-FFF2-40B4-BE49-F238E27FC236}">
                  <a16:creationId xmlns:a16="http://schemas.microsoft.com/office/drawing/2014/main" id="{159E9F49-56AF-CE42-9EF1-99BC83D57188}"/>
                </a:ext>
              </a:extLst>
            </p:cNvPr>
            <p:cNvSpPr/>
            <p:nvPr/>
          </p:nvSpPr>
          <p:spPr>
            <a:xfrm rot="5400000">
              <a:off x="3307229" y="252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0" name="椭圆 259">
              <a:extLst>
                <a:ext uri="{FF2B5EF4-FFF2-40B4-BE49-F238E27FC236}">
                  <a16:creationId xmlns:a16="http://schemas.microsoft.com/office/drawing/2014/main" id="{EDE472B8-AE9D-AB4E-B691-C342BB5C003D}"/>
                </a:ext>
              </a:extLst>
            </p:cNvPr>
            <p:cNvSpPr/>
            <p:nvPr/>
          </p:nvSpPr>
          <p:spPr>
            <a:xfrm rot="5400000">
              <a:off x="3307229" y="2630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1" name="椭圆 260">
              <a:extLst>
                <a:ext uri="{FF2B5EF4-FFF2-40B4-BE49-F238E27FC236}">
                  <a16:creationId xmlns:a16="http://schemas.microsoft.com/office/drawing/2014/main" id="{8E3366A9-E595-3D4A-8965-5901BA53A9E3}"/>
                </a:ext>
              </a:extLst>
            </p:cNvPr>
            <p:cNvSpPr/>
            <p:nvPr/>
          </p:nvSpPr>
          <p:spPr>
            <a:xfrm rot="5400000">
              <a:off x="3307229" y="273143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2" name="椭圆 261">
              <a:extLst>
                <a:ext uri="{FF2B5EF4-FFF2-40B4-BE49-F238E27FC236}">
                  <a16:creationId xmlns:a16="http://schemas.microsoft.com/office/drawing/2014/main" id="{2E02340A-C425-C44A-9E11-1CD9EAB631F8}"/>
                </a:ext>
              </a:extLst>
            </p:cNvPr>
            <p:cNvSpPr/>
            <p:nvPr/>
          </p:nvSpPr>
          <p:spPr>
            <a:xfrm rot="5400000">
              <a:off x="3307229" y="28375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63" name="矩形 262">
            <a:extLst>
              <a:ext uri="{FF2B5EF4-FFF2-40B4-BE49-F238E27FC236}">
                <a16:creationId xmlns:a16="http://schemas.microsoft.com/office/drawing/2014/main" id="{2927F2E3-56CA-A948-8783-BFC82DA32129}"/>
              </a:ext>
            </a:extLst>
          </p:cNvPr>
          <p:cNvSpPr/>
          <p:nvPr/>
        </p:nvSpPr>
        <p:spPr>
          <a:xfrm>
            <a:off x="8439431" y="5567359"/>
            <a:ext cx="289053" cy="653387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64" name="直线连接符 263">
            <a:extLst>
              <a:ext uri="{FF2B5EF4-FFF2-40B4-BE49-F238E27FC236}">
                <a16:creationId xmlns:a16="http://schemas.microsoft.com/office/drawing/2014/main" id="{6003A4F1-597F-6F4A-B4D6-2932DAB17429}"/>
              </a:ext>
            </a:extLst>
          </p:cNvPr>
          <p:cNvCxnSpPr/>
          <p:nvPr/>
        </p:nvCxnSpPr>
        <p:spPr>
          <a:xfrm>
            <a:off x="8418154" y="5567359"/>
            <a:ext cx="0" cy="659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线连接符 264">
            <a:extLst>
              <a:ext uri="{FF2B5EF4-FFF2-40B4-BE49-F238E27FC236}">
                <a16:creationId xmlns:a16="http://schemas.microsoft.com/office/drawing/2014/main" id="{6133408D-565B-FA44-9E10-867811F499B0}"/>
              </a:ext>
            </a:extLst>
          </p:cNvPr>
          <p:cNvCxnSpPr/>
          <p:nvPr/>
        </p:nvCxnSpPr>
        <p:spPr>
          <a:xfrm>
            <a:off x="8718751" y="5567359"/>
            <a:ext cx="0" cy="659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文本框 265">
            <a:extLst>
              <a:ext uri="{FF2B5EF4-FFF2-40B4-BE49-F238E27FC236}">
                <a16:creationId xmlns:a16="http://schemas.microsoft.com/office/drawing/2014/main" id="{476E4F2D-A09D-9641-9688-F530BFF387B9}"/>
              </a:ext>
            </a:extLst>
          </p:cNvPr>
          <p:cNvSpPr txBox="1"/>
          <p:nvPr/>
        </p:nvSpPr>
        <p:spPr>
          <a:xfrm>
            <a:off x="2746909" y="5709386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transmission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67" name="文本框 266">
            <a:extLst>
              <a:ext uri="{FF2B5EF4-FFF2-40B4-BE49-F238E27FC236}">
                <a16:creationId xmlns:a16="http://schemas.microsoft.com/office/drawing/2014/main" id="{99014307-9C5D-3349-A854-A12DBB20A833}"/>
              </a:ext>
            </a:extLst>
          </p:cNvPr>
          <p:cNvSpPr txBox="1"/>
          <p:nvPr/>
        </p:nvSpPr>
        <p:spPr>
          <a:xfrm>
            <a:off x="5000424" y="5709386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transmission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68" name="文本框 267">
            <a:extLst>
              <a:ext uri="{FF2B5EF4-FFF2-40B4-BE49-F238E27FC236}">
                <a16:creationId xmlns:a16="http://schemas.microsoft.com/office/drawing/2014/main" id="{F1E63D82-7737-7343-B76E-47B57F64D3CC}"/>
              </a:ext>
            </a:extLst>
          </p:cNvPr>
          <p:cNvSpPr txBox="1"/>
          <p:nvPr/>
        </p:nvSpPr>
        <p:spPr>
          <a:xfrm>
            <a:off x="8851873" y="5701664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transmission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69" name="矩形 268">
            <a:extLst>
              <a:ext uri="{FF2B5EF4-FFF2-40B4-BE49-F238E27FC236}">
                <a16:creationId xmlns:a16="http://schemas.microsoft.com/office/drawing/2014/main" id="{65B04510-9B6C-B245-AD62-04C617DDA3F6}"/>
              </a:ext>
            </a:extLst>
          </p:cNvPr>
          <p:cNvSpPr/>
          <p:nvPr/>
        </p:nvSpPr>
        <p:spPr>
          <a:xfrm>
            <a:off x="218534" y="5055999"/>
            <a:ext cx="289053" cy="298321"/>
          </a:xfrm>
          <a:prstGeom prst="rect">
            <a:avLst/>
          </a:prstGeom>
          <a:solidFill>
            <a:srgbClr val="FF0000">
              <a:alpha val="2598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70" name="矩形 269">
            <a:extLst>
              <a:ext uri="{FF2B5EF4-FFF2-40B4-BE49-F238E27FC236}">
                <a16:creationId xmlns:a16="http://schemas.microsoft.com/office/drawing/2014/main" id="{E0FF3A8E-6517-AA45-9B78-3126DDE96C3C}"/>
              </a:ext>
            </a:extLst>
          </p:cNvPr>
          <p:cNvSpPr/>
          <p:nvPr/>
        </p:nvSpPr>
        <p:spPr>
          <a:xfrm>
            <a:off x="218534" y="5552503"/>
            <a:ext cx="289053" cy="298321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D4A6F195-D106-8944-B1C4-8FD0240C8EDF}"/>
              </a:ext>
            </a:extLst>
          </p:cNvPr>
          <p:cNvSpPr/>
          <p:nvPr/>
        </p:nvSpPr>
        <p:spPr>
          <a:xfrm>
            <a:off x="218534" y="6050676"/>
            <a:ext cx="289053" cy="298321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2" name="文本框 271">
            <a:extLst>
              <a:ext uri="{FF2B5EF4-FFF2-40B4-BE49-F238E27FC236}">
                <a16:creationId xmlns:a16="http://schemas.microsoft.com/office/drawing/2014/main" id="{AD7E42FF-F221-9B48-ADC1-4BD16C4A0CF8}"/>
              </a:ext>
            </a:extLst>
          </p:cNvPr>
          <p:cNvSpPr txBox="1"/>
          <p:nvPr/>
        </p:nvSpPr>
        <p:spPr>
          <a:xfrm>
            <a:off x="517580" y="4984988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1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4DF316EA-D5FC-5347-A034-B72B1E82A959}"/>
              </a:ext>
            </a:extLst>
          </p:cNvPr>
          <p:cNvSpPr txBox="1"/>
          <p:nvPr/>
        </p:nvSpPr>
        <p:spPr>
          <a:xfrm>
            <a:off x="517580" y="551055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2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A436C5B7-50EB-2C40-B132-463EF0E0EAF9}"/>
              </a:ext>
            </a:extLst>
          </p:cNvPr>
          <p:cNvSpPr txBox="1"/>
          <p:nvPr/>
        </p:nvSpPr>
        <p:spPr>
          <a:xfrm>
            <a:off x="507587" y="5979665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3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F6E2436B-2C0C-C340-B1EC-0ED134617394}"/>
              </a:ext>
            </a:extLst>
          </p:cNvPr>
          <p:cNvSpPr txBox="1"/>
          <p:nvPr/>
        </p:nvSpPr>
        <p:spPr>
          <a:xfrm>
            <a:off x="8851873" y="462074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Red: estimation target</a:t>
            </a:r>
            <a:endParaRPr kumimoji="1" lang="zh-CN" altLang="en-US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7" name="文本框 276">
            <a:extLst>
              <a:ext uri="{FF2B5EF4-FFF2-40B4-BE49-F238E27FC236}">
                <a16:creationId xmlns:a16="http://schemas.microsoft.com/office/drawing/2014/main" id="{FAE632DC-793B-9E40-A533-8CE674ECCD71}"/>
              </a:ext>
            </a:extLst>
          </p:cNvPr>
          <p:cNvSpPr txBox="1"/>
          <p:nvPr/>
        </p:nvSpPr>
        <p:spPr>
          <a:xfrm>
            <a:off x="2166073" y="1501028"/>
            <a:ext cx="1885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One hop estimation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9" name="文本框 278">
            <a:extLst>
              <a:ext uri="{FF2B5EF4-FFF2-40B4-BE49-F238E27FC236}">
                <a16:creationId xmlns:a16="http://schemas.microsoft.com/office/drawing/2014/main" id="{85A519DF-DBA6-2E45-98BC-A8E585CEDB6B}"/>
              </a:ext>
            </a:extLst>
          </p:cNvPr>
          <p:cNvSpPr txBox="1"/>
          <p:nvPr/>
        </p:nvSpPr>
        <p:spPr>
          <a:xfrm>
            <a:off x="5802307" y="1523378"/>
            <a:ext cx="170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Cascade estimation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80" name="文本框 279">
            <a:extLst>
              <a:ext uri="{FF2B5EF4-FFF2-40B4-BE49-F238E27FC236}">
                <a16:creationId xmlns:a16="http://schemas.microsoft.com/office/drawing/2014/main" id="{AB559165-08F7-B047-98BB-0F142F0A3F57}"/>
              </a:ext>
            </a:extLst>
          </p:cNvPr>
          <p:cNvSpPr txBox="1"/>
          <p:nvPr/>
        </p:nvSpPr>
        <p:spPr>
          <a:xfrm>
            <a:off x="9397647" y="1483604"/>
            <a:ext cx="170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Doppler compensation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6423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378</Words>
  <Application>Microsoft Macintosh PowerPoint</Application>
  <PresentationFormat>宽屏</PresentationFormat>
  <Paragraphs>111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SimSun</vt:lpstr>
      <vt:lpstr>Arial</vt:lpstr>
      <vt:lpstr>Times New Roman</vt:lpstr>
      <vt:lpstr>Office 主题​​</vt:lpstr>
      <vt:lpstr> Trans进度汇报 RIS Angular Domain Divide CSI Estimation and Doppler Compensation in mmWave MIMO</vt:lpstr>
      <vt:lpstr>Motivation 1 : Angular domain</vt:lpstr>
      <vt:lpstr>Motivation 2: single RF antenna design</vt:lpstr>
      <vt:lpstr>Motivation 3: EM alg. &amp; VB Inf. (Waiting)</vt:lpstr>
      <vt:lpstr>System Model</vt:lpstr>
      <vt:lpstr>Channel model</vt:lpstr>
      <vt:lpstr>Channel model 2</vt:lpstr>
      <vt:lpstr>Channel model 3 (Angular Domain)</vt:lpstr>
      <vt:lpstr>Frame Design</vt:lpstr>
      <vt:lpstr>Phase 1</vt:lpstr>
      <vt:lpstr>Lemma 3/Appendix C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Trans进度汇报 RIS Angular Domain Divide CSI Estimation and Doppler Compensation</dc:title>
  <dc:creator>郭旭沨</dc:creator>
  <cp:lastModifiedBy>郭旭沨</cp:lastModifiedBy>
  <cp:revision>25</cp:revision>
  <dcterms:created xsi:type="dcterms:W3CDTF">2021-10-07T05:11:57Z</dcterms:created>
  <dcterms:modified xsi:type="dcterms:W3CDTF">2021-10-09T08:26:22Z</dcterms:modified>
</cp:coreProperties>
</file>