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1" r:id="rId23"/>
    <p:sldId id="263" r:id="rId24"/>
    <p:sldId id="270" r:id="rId25"/>
    <p:sldId id="264" r:id="rId26"/>
    <p:sldId id="26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/>
    <p:restoredTop sz="94757"/>
  </p:normalViewPr>
  <p:slideViewPr>
    <p:cSldViewPr snapToGrid="0" snapToObjects="1">
      <p:cViewPr>
        <p:scale>
          <a:sx n="107" d="100"/>
          <a:sy n="107" d="100"/>
        </p:scale>
        <p:origin x="584" y="72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2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/>
                            <m:t>1−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8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151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62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484043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484043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0365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0365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0365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0365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0365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0365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2911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29119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48404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484043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87203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872034" cy="289182"/>
              </a:xfrm>
              <a:prstGeom prst="rect">
                <a:avLst/>
              </a:prstGeom>
              <a:blipFill>
                <a:blip r:embed="rId15"/>
                <a:stretch>
                  <a:fillRect l="-5797" t="-4167" r="-10145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78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78373"/>
              </a:xfrm>
              <a:prstGeom prst="rect">
                <a:avLst/>
              </a:prstGeom>
              <a:blipFill>
                <a:blip r:embed="rId17"/>
                <a:stretch>
                  <a:fillRect l="-3125" t="-6452" r="-156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745935" y="4613867"/>
                <a:ext cx="3667479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935" y="4613867"/>
                <a:ext cx="3667479" cy="433004"/>
              </a:xfrm>
              <a:prstGeom prst="rect">
                <a:avLst/>
              </a:prstGeom>
              <a:blipFill>
                <a:blip r:embed="rId1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414955" cy="1139414"/>
              </a:xfrm>
              <a:prstGeom prst="rect">
                <a:avLst/>
              </a:prstGeom>
              <a:blipFill>
                <a:blip r:embed="rId19"/>
                <a:stretch>
                  <a:fillRect l="-2711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3978665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3978665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7120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71209"/>
              </a:xfrm>
              <a:prstGeom prst="rect">
                <a:avLst/>
              </a:prstGeom>
              <a:blipFill>
                <a:blip r:embed="rId22"/>
                <a:stretch>
                  <a:fillRect t="-3636" b="-909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654775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654775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02607" cy="3304780"/>
            <a:chOff x="1703795" y="903736"/>
            <a:chExt cx="7202607" cy="33047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862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</p:cNvCxnSpPr>
            <p:nvPr/>
          </p:nvCxnSpPr>
          <p:spPr>
            <a:xfrm>
              <a:off x="2232119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212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1651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000" t="-4348" r="-12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3773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606" t="-8696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3612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478" t="-8696" r="-895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181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245" t="-9091" r="-14286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2683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2683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699614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699614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1914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1914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669843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669843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3955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4672-88AC-3947-A25E-07807387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C89AE-502B-0E43-B3EA-5717EA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42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 smtClean="0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11571</TotalTime>
  <Words>1181</Words>
  <Application>Microsoft Macintosh PowerPoint</Application>
  <PresentationFormat>宽屏</PresentationFormat>
  <Paragraphs>368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 (pattern 2)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76</cp:revision>
  <dcterms:created xsi:type="dcterms:W3CDTF">2021-10-07T05:11:57Z</dcterms:created>
  <dcterms:modified xsi:type="dcterms:W3CDTF">2021-11-25T01:49:51Z</dcterms:modified>
</cp:coreProperties>
</file>