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85" r:id="rId10"/>
    <p:sldId id="259" r:id="rId11"/>
    <p:sldId id="271" r:id="rId12"/>
    <p:sldId id="269" r:id="rId13"/>
    <p:sldId id="268" r:id="rId14"/>
    <p:sldId id="272" r:id="rId15"/>
    <p:sldId id="273" r:id="rId16"/>
    <p:sldId id="274" r:id="rId17"/>
    <p:sldId id="275" r:id="rId18"/>
    <p:sldId id="277" r:id="rId19"/>
    <p:sldId id="276" r:id="rId20"/>
    <p:sldId id="280" r:id="rId21"/>
    <p:sldId id="278" r:id="rId22"/>
    <p:sldId id="279" r:id="rId23"/>
    <p:sldId id="283" r:id="rId24"/>
    <p:sldId id="284" r:id="rId25"/>
    <p:sldId id="282" r:id="rId26"/>
    <p:sldId id="263" r:id="rId27"/>
    <p:sldId id="270" r:id="rId28"/>
    <p:sldId id="286" r:id="rId29"/>
    <p:sldId id="264" r:id="rId30"/>
    <p:sldId id="287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8"/>
    <p:restoredTop sz="94854"/>
  </p:normalViewPr>
  <p:slideViewPr>
    <p:cSldViewPr snapToGrid="0" snapToObjects="1">
      <p:cViewPr>
        <p:scale>
          <a:sx n="50" d="100"/>
          <a:sy n="50" d="100"/>
        </p:scale>
        <p:origin x="461" y="1546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7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29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0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73.png"/><Relationship Id="rId5" Type="http://schemas.openxmlformats.org/officeDocument/2006/relationships/image" Target="../media/image670.png"/><Relationship Id="rId10" Type="http://schemas.openxmlformats.org/officeDocument/2006/relationships/image" Target="../media/image72.png"/><Relationship Id="rId4" Type="http://schemas.openxmlformats.org/officeDocument/2006/relationships/image" Target="../media/image6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26" Type="http://schemas.openxmlformats.org/officeDocument/2006/relationships/image" Target="../media/image130.png"/><Relationship Id="rId21" Type="http://schemas.openxmlformats.org/officeDocument/2006/relationships/image" Target="../media/image125.png"/><Relationship Id="rId34" Type="http://schemas.openxmlformats.org/officeDocument/2006/relationships/image" Target="../media/image138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image" Target="../media/image142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29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24" Type="http://schemas.openxmlformats.org/officeDocument/2006/relationships/image" Target="../media/image128.png"/><Relationship Id="rId32" Type="http://schemas.openxmlformats.org/officeDocument/2006/relationships/image" Target="../media/image136.png"/><Relationship Id="rId37" Type="http://schemas.openxmlformats.org/officeDocument/2006/relationships/image" Target="../media/image141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28" Type="http://schemas.openxmlformats.org/officeDocument/2006/relationships/image" Target="../media/image132.png"/><Relationship Id="rId36" Type="http://schemas.openxmlformats.org/officeDocument/2006/relationships/image" Target="../media/image140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31" Type="http://schemas.openxmlformats.org/officeDocument/2006/relationships/image" Target="../media/image135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Relationship Id="rId27" Type="http://schemas.openxmlformats.org/officeDocument/2006/relationships/image" Target="../media/image131.png"/><Relationship Id="rId30" Type="http://schemas.openxmlformats.org/officeDocument/2006/relationships/image" Target="../media/image134.png"/><Relationship Id="rId35" Type="http://schemas.openxmlformats.org/officeDocument/2006/relationships/image" Target="../media/image139.png"/><Relationship Id="rId8" Type="http://schemas.openxmlformats.org/officeDocument/2006/relationships/image" Target="../media/image112.png"/><Relationship Id="rId3" Type="http://schemas.openxmlformats.org/officeDocument/2006/relationships/image" Target="../media/image10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8" Type="http://schemas.openxmlformats.org/officeDocument/2006/relationships/image" Target="../media/image232.png"/><Relationship Id="rId26" Type="http://schemas.openxmlformats.org/officeDocument/2006/relationships/image" Target="../media/image236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0.png"/><Relationship Id="rId10" Type="http://schemas.openxmlformats.org/officeDocument/2006/relationships/image" Target="../media/image220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24.png"/><Relationship Id="rId27" Type="http://schemas.openxmlformats.org/officeDocument/2006/relationships/image" Target="../media/image2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1.png"/><Relationship Id="rId13" Type="http://schemas.openxmlformats.org/officeDocument/2006/relationships/image" Target="../media/image248.png"/><Relationship Id="rId7" Type="http://schemas.openxmlformats.org/officeDocument/2006/relationships/image" Target="../media/image245.png"/><Relationship Id="rId12" Type="http://schemas.openxmlformats.org/officeDocument/2006/relationships/image" Target="../media/image2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0" Type="http://schemas.openxmlformats.org/officeDocument/2006/relationships/image" Target="../media/image244.png"/><Relationship Id="rId4" Type="http://schemas.openxmlformats.org/officeDocument/2006/relationships/image" Target="../media/image242.png"/><Relationship Id="rId9" Type="http://schemas.openxmlformats.org/officeDocument/2006/relationships/image" Target="../media/image2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1.png"/><Relationship Id="rId18" Type="http://schemas.openxmlformats.org/officeDocument/2006/relationships/image" Target="../media/image2510.png"/><Relationship Id="rId26" Type="http://schemas.openxmlformats.org/officeDocument/2006/relationships/image" Target="../media/image2600.png"/><Relationship Id="rId3" Type="http://schemas.openxmlformats.org/officeDocument/2006/relationships/image" Target="../media/image2410.png"/><Relationship Id="rId21" Type="http://schemas.openxmlformats.org/officeDocument/2006/relationships/image" Target="../media/image2550.png"/><Relationship Id="rId34" Type="http://schemas.openxmlformats.org/officeDocument/2006/relationships/image" Target="../media/image268.png"/><Relationship Id="rId12" Type="http://schemas.openxmlformats.org/officeDocument/2006/relationships/image" Target="../media/image2500.png"/><Relationship Id="rId17" Type="http://schemas.openxmlformats.org/officeDocument/2006/relationships/image" Target="../media/image2450.png"/><Relationship Id="rId25" Type="http://schemas.openxmlformats.org/officeDocument/2006/relationships/image" Target="../media/image2590.png"/><Relationship Id="rId33" Type="http://schemas.openxmlformats.org/officeDocument/2006/relationships/image" Target="../media/image267.png"/><Relationship Id="rId2" Type="http://schemas.openxmlformats.org/officeDocument/2006/relationships/image" Target="../media/image2400.png"/><Relationship Id="rId16" Type="http://schemas.openxmlformats.org/officeDocument/2006/relationships/image" Target="../media/image2540.png"/><Relationship Id="rId20" Type="http://schemas.openxmlformats.org/officeDocument/2006/relationships/image" Target="../media/image2530.png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90.png"/><Relationship Id="rId24" Type="http://schemas.openxmlformats.org/officeDocument/2006/relationships/image" Target="../media/image2580.png"/><Relationship Id="rId32" Type="http://schemas.openxmlformats.org/officeDocument/2006/relationships/image" Target="../media/image266.png"/><Relationship Id="rId37" Type="http://schemas.openxmlformats.org/officeDocument/2006/relationships/image" Target="../media/image271.png"/><Relationship Id="rId15" Type="http://schemas.openxmlformats.org/officeDocument/2006/relationships/image" Target="../media/image2531.png"/><Relationship Id="rId23" Type="http://schemas.openxmlformats.org/officeDocument/2006/relationships/image" Target="../media/image2570.png"/><Relationship Id="rId28" Type="http://schemas.openxmlformats.org/officeDocument/2006/relationships/image" Target="../media/image2620.png"/><Relationship Id="rId36" Type="http://schemas.openxmlformats.org/officeDocument/2006/relationships/image" Target="../media/image270.png"/><Relationship Id="rId10" Type="http://schemas.openxmlformats.org/officeDocument/2006/relationships/image" Target="../media/image2480.png"/><Relationship Id="rId19" Type="http://schemas.openxmlformats.org/officeDocument/2006/relationships/image" Target="../media/image2520.png"/><Relationship Id="rId31" Type="http://schemas.openxmlformats.org/officeDocument/2006/relationships/image" Target="../media/image265.png"/><Relationship Id="rId9" Type="http://schemas.openxmlformats.org/officeDocument/2006/relationships/image" Target="../media/image2470.png"/><Relationship Id="rId14" Type="http://schemas.openxmlformats.org/officeDocument/2006/relationships/image" Target="../media/image2521.png"/><Relationship Id="rId22" Type="http://schemas.openxmlformats.org/officeDocument/2006/relationships/image" Target="../media/image2560.png"/><Relationship Id="rId27" Type="http://schemas.openxmlformats.org/officeDocument/2006/relationships/image" Target="../media/image2610.png"/><Relationship Id="rId30" Type="http://schemas.openxmlformats.org/officeDocument/2006/relationships/image" Target="../media/image264.png"/><Relationship Id="rId35" Type="http://schemas.openxmlformats.org/officeDocument/2006/relationships/image" Target="../media/image269.png"/><Relationship Id="rId8" Type="http://schemas.openxmlformats.org/officeDocument/2006/relationships/image" Target="../media/image24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27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74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4" Type="http://schemas.openxmlformats.org/officeDocument/2006/relationships/image" Target="../media/image2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11" Type="http://schemas.openxmlformats.org/officeDocument/2006/relationships/image" Target="../media/image291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565976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124116" y="6241635"/>
            <a:ext cx="23942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/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7A255D3-F4EB-434D-B463-52D175A4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29" y="3363686"/>
                <a:ext cx="877997" cy="369332"/>
              </a:xfrm>
              <a:prstGeom prst="rect">
                <a:avLst/>
              </a:prstGeom>
              <a:blipFill>
                <a:blip r:embed="rId15"/>
                <a:stretch>
                  <a:fillRect t="-6667" r="-42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/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  <a:latin typeface="Times" pitchFamily="2" charset="0"/>
                  </a:rPr>
                  <a:t> frame</a:t>
                </a:r>
                <a:endParaRPr kumimoji="1" lang="zh-CN" altLang="en-US" dirty="0" err="1">
                  <a:solidFill>
                    <a:schemeClr val="accent1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C21DA6F-0985-F449-A8AE-38D3AE80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64" y="3367678"/>
                <a:ext cx="1290738" cy="369332"/>
              </a:xfrm>
              <a:prstGeom prst="rect">
                <a:avLst/>
              </a:prstGeom>
              <a:blipFill>
                <a:blip r:embed="rId16"/>
                <a:stretch>
                  <a:fillRect t="-3226" r="-2913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30123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F04ABD-6D03-3848-9CF4-80A5060932DA}"/>
              </a:ext>
            </a:extLst>
          </p:cNvPr>
          <p:cNvGrpSpPr/>
          <p:nvPr/>
        </p:nvGrpSpPr>
        <p:grpSpPr>
          <a:xfrm>
            <a:off x="6375901" y="1743120"/>
            <a:ext cx="515040" cy="512956"/>
            <a:chOff x="1850815" y="3663170"/>
            <a:chExt cx="515040" cy="51295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D90CD6A-971B-994E-BAF0-82F0D861A655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9045719-5965-FC43-BEA7-8D45B3A2B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E8112D-4BD1-F241-B54A-2975C6595B04}"/>
              </a:ext>
            </a:extLst>
          </p:cNvPr>
          <p:cNvGrpSpPr/>
          <p:nvPr/>
        </p:nvGrpSpPr>
        <p:grpSpPr>
          <a:xfrm>
            <a:off x="6374859" y="2776730"/>
            <a:ext cx="515040" cy="512956"/>
            <a:chOff x="4338731" y="3663171"/>
            <a:chExt cx="515040" cy="51295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BF7E619-9871-7B41-BE51-5E07569B63BC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B30B047B-EDF3-164E-ABBE-B1C0D511DB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FDD762-0AB7-C043-A157-E1C8A06463EB}"/>
              </a:ext>
            </a:extLst>
          </p:cNvPr>
          <p:cNvGrpSpPr/>
          <p:nvPr/>
        </p:nvGrpSpPr>
        <p:grpSpPr>
          <a:xfrm>
            <a:off x="6375901" y="3797063"/>
            <a:ext cx="515040" cy="512956"/>
            <a:chOff x="6831258" y="3663169"/>
            <a:chExt cx="515040" cy="512956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ADD6BF0-DD7A-B447-9780-B8FF1FED89EA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EF5D590-17CC-1741-8129-1824E226F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4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2703EE5-2BB6-5945-8CDE-BA3BF6D92F09}"/>
              </a:ext>
            </a:extLst>
          </p:cNvPr>
          <p:cNvGrpSpPr/>
          <p:nvPr/>
        </p:nvGrpSpPr>
        <p:grpSpPr>
          <a:xfrm>
            <a:off x="6374859" y="6113467"/>
            <a:ext cx="515040" cy="512956"/>
            <a:chOff x="9072831" y="3648438"/>
            <a:chExt cx="515040" cy="512956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6CBD16-B0AB-A343-B296-16BD77B69BA7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0BED96-558F-C444-8958-37C2B5B90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421C08-D149-3643-A02F-B3ED230CCA79}"/>
              </a:ext>
            </a:extLst>
          </p:cNvPr>
          <p:cNvGrpSpPr/>
          <p:nvPr/>
        </p:nvGrpSpPr>
        <p:grpSpPr>
          <a:xfrm>
            <a:off x="4900921" y="2805052"/>
            <a:ext cx="519520" cy="417964"/>
            <a:chOff x="6306388" y="2752620"/>
            <a:chExt cx="519520" cy="41796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FBC79F2-63FA-7548-A115-0DD2E6D94B9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3A0A299-1648-6349-A3F1-22F4E1B3B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6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A7C3F16-384A-0945-9BF1-73838912D709}"/>
              </a:ext>
            </a:extLst>
          </p:cNvPr>
          <p:cNvGrpSpPr/>
          <p:nvPr/>
        </p:nvGrpSpPr>
        <p:grpSpPr>
          <a:xfrm>
            <a:off x="4900921" y="3844559"/>
            <a:ext cx="519520" cy="417964"/>
            <a:chOff x="6306388" y="2752620"/>
            <a:chExt cx="519520" cy="417964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B3E3024-23DE-4F4E-9289-7F317B1049B9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73E758F-5BAB-B04D-92A7-0389DE4AD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E82763B-FFA5-A841-939F-2B5D4183F625}"/>
              </a:ext>
            </a:extLst>
          </p:cNvPr>
          <p:cNvGrpSpPr/>
          <p:nvPr/>
        </p:nvGrpSpPr>
        <p:grpSpPr>
          <a:xfrm>
            <a:off x="4900921" y="1758523"/>
            <a:ext cx="519520" cy="417964"/>
            <a:chOff x="6306388" y="2752620"/>
            <a:chExt cx="519520" cy="41796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DC6C604-2BEB-BA49-AA70-2D06BA02AD2F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7D424C17-D550-324A-813D-4EBE3DD5F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9A93FFA-8564-0A40-8F88-F010646D513C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369665" y="196220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E77976-C797-884C-B3B7-CB9B21669E4F}"/>
              </a:ext>
            </a:extLst>
          </p:cNvPr>
          <p:cNvCxnSpPr>
            <a:cxnSpLocks/>
          </p:cNvCxnSpPr>
          <p:nvPr/>
        </p:nvCxnSpPr>
        <p:spPr>
          <a:xfrm flipH="1">
            <a:off x="536862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01358F59-BDE4-DD40-B4C5-22ADF0547DF1}"/>
              </a:ext>
            </a:extLst>
          </p:cNvPr>
          <p:cNvCxnSpPr>
            <a:cxnSpLocks/>
          </p:cNvCxnSpPr>
          <p:nvPr/>
        </p:nvCxnSpPr>
        <p:spPr>
          <a:xfrm flipH="1">
            <a:off x="5375700" y="404427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EAD2374-D738-6849-8093-308AEE3BB2E5}"/>
              </a:ext>
            </a:extLst>
          </p:cNvPr>
          <p:cNvCxnSpPr>
            <a:cxnSpLocks/>
          </p:cNvCxnSpPr>
          <p:nvPr/>
        </p:nvCxnSpPr>
        <p:spPr>
          <a:xfrm flipH="1">
            <a:off x="3945463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840506E2-A75E-444B-AEBD-23B1346098A9}"/>
              </a:ext>
            </a:extLst>
          </p:cNvPr>
          <p:cNvCxnSpPr>
            <a:cxnSpLocks/>
          </p:cNvCxnSpPr>
          <p:nvPr/>
        </p:nvCxnSpPr>
        <p:spPr>
          <a:xfrm flipH="1">
            <a:off x="3945463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78864767-FED7-364B-A803-675E01E79B4F}"/>
              </a:ext>
            </a:extLst>
          </p:cNvPr>
          <p:cNvCxnSpPr>
            <a:cxnSpLocks/>
          </p:cNvCxnSpPr>
          <p:nvPr/>
        </p:nvCxnSpPr>
        <p:spPr>
          <a:xfrm flipH="1">
            <a:off x="3945463" y="405354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70F03F1D-26AA-5F4C-8B76-CE323F148919}"/>
              </a:ext>
            </a:extLst>
          </p:cNvPr>
          <p:cNvGrpSpPr/>
          <p:nvPr/>
        </p:nvGrpSpPr>
        <p:grpSpPr>
          <a:xfrm>
            <a:off x="3429381" y="1705721"/>
            <a:ext cx="515040" cy="512956"/>
            <a:chOff x="1850815" y="3663170"/>
            <a:chExt cx="515040" cy="512956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9718B925-2F1F-504B-B6E7-9E2744FF2D5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7D2C517-6826-E249-A701-C4C47F511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9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2A797E0-7754-F348-825E-69BE334AC0E0}"/>
              </a:ext>
            </a:extLst>
          </p:cNvPr>
          <p:cNvGrpSpPr/>
          <p:nvPr/>
        </p:nvGrpSpPr>
        <p:grpSpPr>
          <a:xfrm>
            <a:off x="3429381" y="2774806"/>
            <a:ext cx="515040" cy="512956"/>
            <a:chOff x="1850815" y="3663170"/>
            <a:chExt cx="515040" cy="512956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5F3A93-EA67-5547-AFDA-8D04CB5269AD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75E68C07-338C-3346-BBBF-14752A0DD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0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57E3384-3BF7-8C4A-A715-B9D9C063EC62}"/>
              </a:ext>
            </a:extLst>
          </p:cNvPr>
          <p:cNvGrpSpPr/>
          <p:nvPr/>
        </p:nvGrpSpPr>
        <p:grpSpPr>
          <a:xfrm>
            <a:off x="3424386" y="3797063"/>
            <a:ext cx="515040" cy="512956"/>
            <a:chOff x="1850815" y="3663170"/>
            <a:chExt cx="515040" cy="512956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5E7EE50-DB1A-8941-A935-9C013ABB8B3B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4405ABA8-E7D8-F740-A00C-5C5A3BAAA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1"/>
                  <a:stretch>
                    <a:fillRect r="-21212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6428952-A3E7-8A48-9178-618D432F6B12}"/>
              </a:ext>
            </a:extLst>
          </p:cNvPr>
          <p:cNvGrpSpPr/>
          <p:nvPr/>
        </p:nvGrpSpPr>
        <p:grpSpPr>
          <a:xfrm>
            <a:off x="4900921" y="6202476"/>
            <a:ext cx="519520" cy="417964"/>
            <a:chOff x="6306388" y="2752620"/>
            <a:chExt cx="519520" cy="417964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853A9DD3-FD75-F04E-AF81-D0D5330DF99A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E727210F-B5F2-AF4B-8832-B46140050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380425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31435CD1-61DD-7542-A01E-BCC3C8DDEFA2}"/>
              </a:ext>
            </a:extLst>
          </p:cNvPr>
          <p:cNvCxnSpPr>
            <a:cxnSpLocks/>
          </p:cNvCxnSpPr>
          <p:nvPr/>
        </p:nvCxnSpPr>
        <p:spPr>
          <a:xfrm flipH="1">
            <a:off x="5375700" y="640219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E6D85DCD-A914-B742-9FD5-A7AD78E2FCE2}"/>
              </a:ext>
            </a:extLst>
          </p:cNvPr>
          <p:cNvCxnSpPr>
            <a:cxnSpLocks/>
          </p:cNvCxnSpPr>
          <p:nvPr/>
        </p:nvCxnSpPr>
        <p:spPr>
          <a:xfrm flipH="1">
            <a:off x="3945463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A9103EC8-C0D9-8E43-BDB9-73A60B6B041B}"/>
              </a:ext>
            </a:extLst>
          </p:cNvPr>
          <p:cNvGrpSpPr/>
          <p:nvPr/>
        </p:nvGrpSpPr>
        <p:grpSpPr>
          <a:xfrm>
            <a:off x="3424386" y="6154980"/>
            <a:ext cx="515040" cy="512956"/>
            <a:chOff x="1850815" y="3663170"/>
            <a:chExt cx="515040" cy="512956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D9DE9F-FF7F-7A46-A104-65804CC95D2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A9624337-FF10-AA45-AB22-2B004F2BD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3"/>
                  <a:stretch>
                    <a:fillRect r="-21212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3D21DD5-F503-C349-A350-EA7583EC2146}"/>
              </a:ext>
            </a:extLst>
          </p:cNvPr>
          <p:cNvGrpSpPr/>
          <p:nvPr/>
        </p:nvGrpSpPr>
        <p:grpSpPr>
          <a:xfrm>
            <a:off x="1956485" y="1753217"/>
            <a:ext cx="519520" cy="417964"/>
            <a:chOff x="6306388" y="2752620"/>
            <a:chExt cx="519520" cy="41796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C33AAF80-A321-5742-B51D-CE7C18190F2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52F97-3EE6-5E4C-A8E5-978805FCA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4"/>
                  <a:stretch>
                    <a:fillRect l="-4878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F134A487-9165-DB45-86FC-2CA8EC83B9A1}"/>
              </a:ext>
            </a:extLst>
          </p:cNvPr>
          <p:cNvCxnSpPr>
            <a:cxnSpLocks/>
          </p:cNvCxnSpPr>
          <p:nvPr/>
        </p:nvCxnSpPr>
        <p:spPr>
          <a:xfrm flipH="1">
            <a:off x="2418150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666A9D6-EDA9-2741-928B-76D994786154}"/>
              </a:ext>
            </a:extLst>
          </p:cNvPr>
          <p:cNvGrpSpPr/>
          <p:nvPr/>
        </p:nvGrpSpPr>
        <p:grpSpPr>
          <a:xfrm>
            <a:off x="1948289" y="2840847"/>
            <a:ext cx="519520" cy="417964"/>
            <a:chOff x="6306388" y="2752620"/>
            <a:chExt cx="519520" cy="417964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DDC5DE6-8AE8-2447-A47F-B8F54F956508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0B4FF03-57B6-B140-98AE-9C9B1301A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5"/>
                  <a:stretch>
                    <a:fillRect l="-476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7B0E84-24E5-4841-BEDF-ED3FD8DE1022}"/>
              </a:ext>
            </a:extLst>
          </p:cNvPr>
          <p:cNvCxnSpPr>
            <a:cxnSpLocks/>
          </p:cNvCxnSpPr>
          <p:nvPr/>
        </p:nvCxnSpPr>
        <p:spPr>
          <a:xfrm flipH="1">
            <a:off x="2409954" y="304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DFDDDB78-0EBC-B84B-B911-109C88E9098D}"/>
              </a:ext>
            </a:extLst>
          </p:cNvPr>
          <p:cNvGrpSpPr/>
          <p:nvPr/>
        </p:nvGrpSpPr>
        <p:grpSpPr>
          <a:xfrm>
            <a:off x="1961480" y="3854278"/>
            <a:ext cx="519520" cy="417964"/>
            <a:chOff x="6306388" y="2752620"/>
            <a:chExt cx="519520" cy="417964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062B848-4662-144D-87BF-4A90B281B35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78D46C2-9E7D-5242-8DA4-471644059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6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88796B52-82BB-8B48-BE78-6546515C75EE}"/>
              </a:ext>
            </a:extLst>
          </p:cNvPr>
          <p:cNvCxnSpPr>
            <a:cxnSpLocks/>
          </p:cNvCxnSpPr>
          <p:nvPr/>
        </p:nvCxnSpPr>
        <p:spPr>
          <a:xfrm flipH="1">
            <a:off x="2423145" y="406326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FE9BC91-2556-3542-886F-BCF5F7284255}"/>
              </a:ext>
            </a:extLst>
          </p:cNvPr>
          <p:cNvGrpSpPr/>
          <p:nvPr/>
        </p:nvGrpSpPr>
        <p:grpSpPr>
          <a:xfrm>
            <a:off x="1943371" y="6202476"/>
            <a:ext cx="519520" cy="417964"/>
            <a:chOff x="6306388" y="2752620"/>
            <a:chExt cx="519520" cy="417964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6C8DD7A4-19D3-DD41-9FEB-62CB17BB7DD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/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B36D391-CFAE-8D42-A8CB-2050DEDAA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56357"/>
                  <a:ext cx="519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4878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C0BA896-971D-094A-A946-5E9EA56CC9D7}"/>
              </a:ext>
            </a:extLst>
          </p:cNvPr>
          <p:cNvCxnSpPr>
            <a:cxnSpLocks/>
          </p:cNvCxnSpPr>
          <p:nvPr/>
        </p:nvCxnSpPr>
        <p:spPr>
          <a:xfrm flipH="1">
            <a:off x="2405036" y="641145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2C80ECE-589D-3842-98C9-C34AB87CF0D7}"/>
              </a:ext>
            </a:extLst>
          </p:cNvPr>
          <p:cNvGrpSpPr/>
          <p:nvPr/>
        </p:nvGrpSpPr>
        <p:grpSpPr>
          <a:xfrm>
            <a:off x="482183" y="1690688"/>
            <a:ext cx="515040" cy="512956"/>
            <a:chOff x="1850815" y="3663170"/>
            <a:chExt cx="515040" cy="512956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A88F441-4907-D644-A15B-5FF9E178E979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4253C5D-274E-974D-BCA5-476461B63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8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10EE8040-D435-1441-8F0A-10D84C1F58B4}"/>
              </a:ext>
            </a:extLst>
          </p:cNvPr>
          <p:cNvCxnSpPr>
            <a:cxnSpLocks/>
          </p:cNvCxnSpPr>
          <p:nvPr/>
        </p:nvCxnSpPr>
        <p:spPr>
          <a:xfrm flipH="1">
            <a:off x="1001027" y="196219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35EBDCD-E1F4-F241-9939-8A6FF334332F}"/>
              </a:ext>
            </a:extLst>
          </p:cNvPr>
          <p:cNvGrpSpPr/>
          <p:nvPr/>
        </p:nvGrpSpPr>
        <p:grpSpPr>
          <a:xfrm>
            <a:off x="467950" y="2799550"/>
            <a:ext cx="515040" cy="512956"/>
            <a:chOff x="1850815" y="3663170"/>
            <a:chExt cx="515040" cy="512956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1B255A88-9EC1-8240-8FBD-E907698C9DBF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4191AD75-F286-5946-BCC4-3A62D6A44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1ACB2793-31D4-D448-AE67-54C6A1FDB3EA}"/>
              </a:ext>
            </a:extLst>
          </p:cNvPr>
          <p:cNvCxnSpPr>
            <a:cxnSpLocks/>
          </p:cNvCxnSpPr>
          <p:nvPr/>
        </p:nvCxnSpPr>
        <p:spPr>
          <a:xfrm flipH="1">
            <a:off x="986794" y="3071061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E8387A9-1F5F-3249-BCC9-7806342096A1}"/>
              </a:ext>
            </a:extLst>
          </p:cNvPr>
          <p:cNvGrpSpPr/>
          <p:nvPr/>
        </p:nvGrpSpPr>
        <p:grpSpPr>
          <a:xfrm>
            <a:off x="476555" y="3823794"/>
            <a:ext cx="515040" cy="512956"/>
            <a:chOff x="1850815" y="3663170"/>
            <a:chExt cx="515040" cy="512956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027F39D-3F17-0240-88A5-F7E564BDE79C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A0E806E8-2B29-F34F-8833-76793C2CB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0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EA16F18D-D93C-1945-8F36-D56BFABA1B8A}"/>
              </a:ext>
            </a:extLst>
          </p:cNvPr>
          <p:cNvCxnSpPr>
            <a:cxnSpLocks/>
          </p:cNvCxnSpPr>
          <p:nvPr/>
        </p:nvCxnSpPr>
        <p:spPr>
          <a:xfrm flipH="1">
            <a:off x="995399" y="4095305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683874F1-7626-724B-A243-3970575395E0}"/>
              </a:ext>
            </a:extLst>
          </p:cNvPr>
          <p:cNvGrpSpPr/>
          <p:nvPr/>
        </p:nvGrpSpPr>
        <p:grpSpPr>
          <a:xfrm>
            <a:off x="482183" y="6153332"/>
            <a:ext cx="515040" cy="512956"/>
            <a:chOff x="1850815" y="3663170"/>
            <a:chExt cx="515040" cy="512956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7B8F14A2-1373-6F44-8409-B613065229A8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74894ED7-845B-3B48-AC7F-66761B985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21"/>
                  <a:stretch>
                    <a:fillRect r="-2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A09A0C60-70AE-9341-A47D-E6B5D41473FE}"/>
              </a:ext>
            </a:extLst>
          </p:cNvPr>
          <p:cNvCxnSpPr>
            <a:cxnSpLocks/>
          </p:cNvCxnSpPr>
          <p:nvPr/>
        </p:nvCxnSpPr>
        <p:spPr>
          <a:xfrm flipH="1">
            <a:off x="1001027" y="6424843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/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75ECC70-DC46-624E-B3D2-0810EB4C5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26" y="5021244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/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44BC601-9FB8-314A-A109-D74C3D56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93" y="5029473"/>
                <a:ext cx="3145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/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A7E62758-6EAB-E44B-8B6E-2E02E2E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60" y="5025418"/>
                <a:ext cx="31451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CFD0875-4BD3-C744-9C51-C4A9B22B3136}"/>
              </a:ext>
            </a:extLst>
          </p:cNvPr>
          <p:cNvGrpSpPr/>
          <p:nvPr/>
        </p:nvGrpSpPr>
        <p:grpSpPr>
          <a:xfrm>
            <a:off x="7862103" y="1800713"/>
            <a:ext cx="519520" cy="417964"/>
            <a:chOff x="6306388" y="2752620"/>
            <a:chExt cx="519520" cy="417964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F992D00-39E1-4E41-AC6A-59BC45938B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0033B97D-CC4A-774A-A3A4-CA7705BA9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D18F3B5C-8196-8445-9C15-DAE33C6F65F5}"/>
              </a:ext>
            </a:extLst>
          </p:cNvPr>
          <p:cNvCxnSpPr>
            <a:cxnSpLocks/>
          </p:cNvCxnSpPr>
          <p:nvPr/>
        </p:nvCxnSpPr>
        <p:spPr>
          <a:xfrm flipH="1">
            <a:off x="6889899" y="1999598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51A72B8-E907-EF48-AA9B-90F5392871A8}"/>
              </a:ext>
            </a:extLst>
          </p:cNvPr>
          <p:cNvGrpSpPr/>
          <p:nvPr/>
        </p:nvGrpSpPr>
        <p:grpSpPr>
          <a:xfrm>
            <a:off x="7860697" y="2840847"/>
            <a:ext cx="519520" cy="417964"/>
            <a:chOff x="6306388" y="2752620"/>
            <a:chExt cx="519520" cy="417964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E7BA69A-A433-1643-89AF-0FA29DEFEDED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19823245-ECC4-4B4B-A5DF-532DD06B3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4CEC1C97-8D55-F544-BCD6-7721272B4C65}"/>
              </a:ext>
            </a:extLst>
          </p:cNvPr>
          <p:cNvCxnSpPr>
            <a:cxnSpLocks/>
          </p:cNvCxnSpPr>
          <p:nvPr/>
        </p:nvCxnSpPr>
        <p:spPr>
          <a:xfrm flipH="1">
            <a:off x="6888493" y="3039732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05BBB27-AC51-D94E-92D3-76374E49024B}"/>
              </a:ext>
            </a:extLst>
          </p:cNvPr>
          <p:cNvGrpSpPr/>
          <p:nvPr/>
        </p:nvGrpSpPr>
        <p:grpSpPr>
          <a:xfrm>
            <a:off x="7856916" y="3864252"/>
            <a:ext cx="519520" cy="417964"/>
            <a:chOff x="6306388" y="2752620"/>
            <a:chExt cx="519520" cy="417964"/>
          </a:xfrm>
        </p:grpSpPr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BB42AECB-401C-5A4F-A3D2-C32B6D8B90A3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51BF91C0-2F4E-A143-9DD7-C28BD50A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FED815F0-6BA9-1348-95ED-2B1218FF24C8}"/>
              </a:ext>
            </a:extLst>
          </p:cNvPr>
          <p:cNvCxnSpPr>
            <a:cxnSpLocks/>
          </p:cNvCxnSpPr>
          <p:nvPr/>
        </p:nvCxnSpPr>
        <p:spPr>
          <a:xfrm flipH="1">
            <a:off x="6884712" y="4063137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EEF66BE0-A054-9F48-8989-73FF0ED9F628}"/>
              </a:ext>
            </a:extLst>
          </p:cNvPr>
          <p:cNvGrpSpPr/>
          <p:nvPr/>
        </p:nvGrpSpPr>
        <p:grpSpPr>
          <a:xfrm>
            <a:off x="7806138" y="6180669"/>
            <a:ext cx="519520" cy="435312"/>
            <a:chOff x="6271999" y="2752620"/>
            <a:chExt cx="519520" cy="435312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9202BAFC-CEE6-3B44-88DB-FDAACE47D3E7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7C29320-C19E-3B4F-8805-8775EA397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27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A826F19F-B6C0-E34F-BF3D-2D1D7AF5170E}"/>
              </a:ext>
            </a:extLst>
          </p:cNvPr>
          <p:cNvCxnSpPr>
            <a:cxnSpLocks/>
          </p:cNvCxnSpPr>
          <p:nvPr/>
        </p:nvCxnSpPr>
        <p:spPr>
          <a:xfrm flipH="1">
            <a:off x="6868323" y="637955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B9543CF-5C61-B943-AA47-1EB55AE4F1E2}"/>
              </a:ext>
            </a:extLst>
          </p:cNvPr>
          <p:cNvGrpSpPr/>
          <p:nvPr/>
        </p:nvGrpSpPr>
        <p:grpSpPr>
          <a:xfrm>
            <a:off x="8960853" y="1811810"/>
            <a:ext cx="519520" cy="417964"/>
            <a:chOff x="6306388" y="2752620"/>
            <a:chExt cx="519520" cy="417964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09E5CDD7-F42F-FE46-AD4C-A121469786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AA486C96-A2CE-524B-8D0B-B78180C08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74D641D6-DFBA-2849-8ACF-69E108FCD43D}"/>
              </a:ext>
            </a:extLst>
          </p:cNvPr>
          <p:cNvGrpSpPr/>
          <p:nvPr/>
        </p:nvGrpSpPr>
        <p:grpSpPr>
          <a:xfrm>
            <a:off x="8959447" y="2851944"/>
            <a:ext cx="519520" cy="417964"/>
            <a:chOff x="6306388" y="2752620"/>
            <a:chExt cx="519520" cy="417964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207258DE-E13C-E048-BB7F-AC34EC39D27B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87ECF0AC-9CE7-FB49-A6D3-46E0890A0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50F5D3-5F46-6F49-A882-50E9E5D38E9E}"/>
              </a:ext>
            </a:extLst>
          </p:cNvPr>
          <p:cNvGrpSpPr/>
          <p:nvPr/>
        </p:nvGrpSpPr>
        <p:grpSpPr>
          <a:xfrm>
            <a:off x="8955666" y="3875349"/>
            <a:ext cx="519520" cy="417964"/>
            <a:chOff x="6306388" y="2752620"/>
            <a:chExt cx="519520" cy="417964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1FA6011-0339-E849-959F-0DCB8FFEA470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/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DF8E274-4316-374F-B51F-842C3247B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88" y="2762126"/>
                  <a:ext cx="519520" cy="404534"/>
                </a:xfrm>
                <a:prstGeom prst="rect">
                  <a:avLst/>
                </a:prstGeom>
                <a:blipFill>
                  <a:blip r:embed="rId3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10CF89EF-359E-374C-8089-B52B07AD63FC}"/>
              </a:ext>
            </a:extLst>
          </p:cNvPr>
          <p:cNvGrpSpPr/>
          <p:nvPr/>
        </p:nvGrpSpPr>
        <p:grpSpPr>
          <a:xfrm>
            <a:off x="8904888" y="6191766"/>
            <a:ext cx="519520" cy="435312"/>
            <a:chOff x="6271999" y="2752620"/>
            <a:chExt cx="519520" cy="435312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5560073-ABA0-394D-846C-66B0454290D6}"/>
                </a:ext>
              </a:extLst>
            </p:cNvPr>
            <p:cNvSpPr/>
            <p:nvPr/>
          </p:nvSpPr>
          <p:spPr>
            <a:xfrm>
              <a:off x="6357166" y="2752620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/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13445BB-CA85-9A47-9361-6D2493D62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99" y="2783398"/>
                  <a:ext cx="519520" cy="404534"/>
                </a:xfrm>
                <a:prstGeom prst="rect">
                  <a:avLst/>
                </a:prstGeom>
                <a:blipFill>
                  <a:blip r:embed="rId31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" name="直线连接符 214">
            <a:extLst>
              <a:ext uri="{FF2B5EF4-FFF2-40B4-BE49-F238E27FC236}">
                <a16:creationId xmlns:a16="http://schemas.microsoft.com/office/drawing/2014/main" id="{5F905406-DA9C-3945-A065-BC761B90966C}"/>
              </a:ext>
            </a:extLst>
          </p:cNvPr>
          <p:cNvCxnSpPr>
            <a:cxnSpLocks/>
          </p:cNvCxnSpPr>
          <p:nvPr/>
        </p:nvCxnSpPr>
        <p:spPr>
          <a:xfrm flipH="1">
            <a:off x="9425814" y="1996290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连接符 215">
            <a:extLst>
              <a:ext uri="{FF2B5EF4-FFF2-40B4-BE49-F238E27FC236}">
                <a16:creationId xmlns:a16="http://schemas.microsoft.com/office/drawing/2014/main" id="{9CAEEF24-DD85-2A42-9B50-D1B68C1677DB}"/>
              </a:ext>
            </a:extLst>
          </p:cNvPr>
          <p:cNvCxnSpPr>
            <a:cxnSpLocks/>
          </p:cNvCxnSpPr>
          <p:nvPr/>
        </p:nvCxnSpPr>
        <p:spPr>
          <a:xfrm flipH="1">
            <a:off x="9424408" y="3036424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连接符 216">
            <a:extLst>
              <a:ext uri="{FF2B5EF4-FFF2-40B4-BE49-F238E27FC236}">
                <a16:creationId xmlns:a16="http://schemas.microsoft.com/office/drawing/2014/main" id="{ABC05CE2-9F90-4045-8D9C-902589B2BB9A}"/>
              </a:ext>
            </a:extLst>
          </p:cNvPr>
          <p:cNvCxnSpPr>
            <a:cxnSpLocks/>
          </p:cNvCxnSpPr>
          <p:nvPr/>
        </p:nvCxnSpPr>
        <p:spPr>
          <a:xfrm flipH="1">
            <a:off x="9420627" y="4059829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C93E914C-7B71-4B45-AAE2-858D2C2E5DFF}"/>
              </a:ext>
            </a:extLst>
          </p:cNvPr>
          <p:cNvCxnSpPr>
            <a:cxnSpLocks/>
          </p:cNvCxnSpPr>
          <p:nvPr/>
        </p:nvCxnSpPr>
        <p:spPr>
          <a:xfrm flipH="1">
            <a:off x="9404238" y="6376246"/>
            <a:ext cx="100623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9F4B6231-3C74-0548-BFA4-2E48B7778C5D}"/>
              </a:ext>
            </a:extLst>
          </p:cNvPr>
          <p:cNvGrpSpPr/>
          <p:nvPr/>
        </p:nvGrpSpPr>
        <p:grpSpPr>
          <a:xfrm>
            <a:off x="10411516" y="1741196"/>
            <a:ext cx="515040" cy="512956"/>
            <a:chOff x="1850815" y="3663170"/>
            <a:chExt cx="515040" cy="512956"/>
          </a:xfrm>
        </p:grpSpPr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02312ED-B0D9-4E40-A298-51B85F12AA2A}"/>
                </a:ext>
              </a:extLst>
            </p:cNvPr>
            <p:cNvSpPr/>
            <p:nvPr/>
          </p:nvSpPr>
          <p:spPr>
            <a:xfrm>
              <a:off x="1852899" y="3663170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/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EB73C133-61B0-F14C-BC26-3E41719C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0815" y="3691492"/>
                  <a:ext cx="412190" cy="381515"/>
                </a:xfrm>
                <a:prstGeom prst="rect">
                  <a:avLst/>
                </a:prstGeom>
                <a:blipFill>
                  <a:blip r:embed="rId32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3E7644D6-F530-2F45-8769-B037A28053E6}"/>
              </a:ext>
            </a:extLst>
          </p:cNvPr>
          <p:cNvGrpSpPr/>
          <p:nvPr/>
        </p:nvGrpSpPr>
        <p:grpSpPr>
          <a:xfrm>
            <a:off x="10410474" y="2774806"/>
            <a:ext cx="515040" cy="512956"/>
            <a:chOff x="4338731" y="3663171"/>
            <a:chExt cx="515040" cy="512956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8867833-9C0B-C44E-B606-BDA91A7CAC29}"/>
                </a:ext>
              </a:extLst>
            </p:cNvPr>
            <p:cNvSpPr/>
            <p:nvPr/>
          </p:nvSpPr>
          <p:spPr>
            <a:xfrm>
              <a:off x="4340815" y="366317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/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B7E704AC-86E2-2A4F-8EAA-6181F0B39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731" y="3691493"/>
                  <a:ext cx="412190" cy="381515"/>
                </a:xfrm>
                <a:prstGeom prst="rect">
                  <a:avLst/>
                </a:prstGeom>
                <a:blipFill>
                  <a:blip r:embed="rId33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DD50C8FA-2FD4-A74A-939C-DD2049035345}"/>
              </a:ext>
            </a:extLst>
          </p:cNvPr>
          <p:cNvGrpSpPr/>
          <p:nvPr/>
        </p:nvGrpSpPr>
        <p:grpSpPr>
          <a:xfrm>
            <a:off x="10411516" y="3795139"/>
            <a:ext cx="515040" cy="512956"/>
            <a:chOff x="6831258" y="3663169"/>
            <a:chExt cx="515040" cy="512956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ECBA42F-567C-6346-840B-A9C8E0764CB4}"/>
                </a:ext>
              </a:extLst>
            </p:cNvPr>
            <p:cNvSpPr/>
            <p:nvPr/>
          </p:nvSpPr>
          <p:spPr>
            <a:xfrm>
              <a:off x="6833342" y="366316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/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E7AF70DA-7055-DE4C-9674-C53653769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258" y="3691491"/>
                  <a:ext cx="412190" cy="381515"/>
                </a:xfrm>
                <a:prstGeom prst="rect">
                  <a:avLst/>
                </a:prstGeom>
                <a:blipFill>
                  <a:blip r:embed="rId34"/>
                  <a:stretch>
                    <a:fillRect r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F56C2F9-DE41-E844-A315-17EF2CCE011E}"/>
              </a:ext>
            </a:extLst>
          </p:cNvPr>
          <p:cNvGrpSpPr/>
          <p:nvPr/>
        </p:nvGrpSpPr>
        <p:grpSpPr>
          <a:xfrm>
            <a:off x="10410474" y="6111543"/>
            <a:ext cx="515040" cy="512956"/>
            <a:chOff x="9072831" y="3648438"/>
            <a:chExt cx="515040" cy="512956"/>
          </a:xfrm>
        </p:grpSpPr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9AAA1F68-E037-6F48-BAC5-A2A0BEF52CE6}"/>
                </a:ext>
              </a:extLst>
            </p:cNvPr>
            <p:cNvSpPr/>
            <p:nvPr/>
          </p:nvSpPr>
          <p:spPr>
            <a:xfrm>
              <a:off x="9074915" y="3648438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/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94E7133F-93B2-004B-9F13-471CE8BD2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2831" y="3676760"/>
                  <a:ext cx="412190" cy="381515"/>
                </a:xfrm>
                <a:prstGeom prst="rect">
                  <a:avLst/>
                </a:prstGeom>
                <a:blipFill>
                  <a:blip r:embed="rId3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E55FE2A9-7DB9-C749-A2E6-B1ACBF3AD6F4}"/>
              </a:ext>
            </a:extLst>
          </p:cNvPr>
          <p:cNvSpPr/>
          <p:nvPr/>
        </p:nvSpPr>
        <p:spPr>
          <a:xfrm>
            <a:off x="11507056" y="1458930"/>
            <a:ext cx="369870" cy="5207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/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41EB05-8D9B-0548-B3CE-E0BD7A58A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154" y="1605518"/>
                <a:ext cx="491673" cy="37427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03CD01DD-F036-1C4F-AFF7-C97321FE4157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 flipV="1">
            <a:off x="10926556" y="1997674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CB86B85E-29C6-0440-B4AD-D9F42FDF477D}"/>
              </a:ext>
            </a:extLst>
          </p:cNvPr>
          <p:cNvCxnSpPr>
            <a:cxnSpLocks/>
          </p:cNvCxnSpPr>
          <p:nvPr/>
        </p:nvCxnSpPr>
        <p:spPr>
          <a:xfrm flipH="1" flipV="1">
            <a:off x="10938551" y="303459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EA70B023-E7BA-664B-9213-5CCF56063540}"/>
              </a:ext>
            </a:extLst>
          </p:cNvPr>
          <p:cNvCxnSpPr>
            <a:cxnSpLocks/>
          </p:cNvCxnSpPr>
          <p:nvPr/>
        </p:nvCxnSpPr>
        <p:spPr>
          <a:xfrm flipH="1" flipV="1">
            <a:off x="10948310" y="4050759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线连接符 233">
            <a:extLst>
              <a:ext uri="{FF2B5EF4-FFF2-40B4-BE49-F238E27FC236}">
                <a16:creationId xmlns:a16="http://schemas.microsoft.com/office/drawing/2014/main" id="{CDBBF96A-43E0-0C40-861E-A558796D98D4}"/>
              </a:ext>
            </a:extLst>
          </p:cNvPr>
          <p:cNvCxnSpPr>
            <a:cxnSpLocks/>
          </p:cNvCxnSpPr>
          <p:nvPr/>
        </p:nvCxnSpPr>
        <p:spPr>
          <a:xfrm flipH="1" flipV="1">
            <a:off x="10945113" y="6372411"/>
            <a:ext cx="580500" cy="6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/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309AD3-7FD5-BC4A-AD76-D7E9E63D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50" y="1051938"/>
                <a:ext cx="2708755" cy="46121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F7C79A1-B91C-D844-B67D-AAC45BBB9B30}"/>
              </a:ext>
            </a:extLst>
          </p:cNvPr>
          <p:cNvCxnSpPr/>
          <p:nvPr/>
        </p:nvCxnSpPr>
        <p:spPr>
          <a:xfrm flipH="1">
            <a:off x="10945113" y="1800713"/>
            <a:ext cx="4013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/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3EAEC6-9EA6-784A-9C01-11FC7E150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287" y="1248852"/>
                <a:ext cx="1495987" cy="45974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38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620500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CDDDC2D-3529-1A40-8985-857CDDED6752}"/>
              </a:ext>
            </a:extLst>
          </p:cNvPr>
          <p:cNvGrpSpPr/>
          <p:nvPr/>
        </p:nvGrpSpPr>
        <p:grpSpPr>
          <a:xfrm>
            <a:off x="448730" y="1809084"/>
            <a:ext cx="10407242" cy="2367043"/>
            <a:chOff x="448730" y="1809084"/>
            <a:chExt cx="10407242" cy="2367043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CBE5ACF-19D7-0045-98A3-0E76327B118C}"/>
                </a:ext>
              </a:extLst>
            </p:cNvPr>
            <p:cNvGrpSpPr/>
            <p:nvPr/>
          </p:nvGrpSpPr>
          <p:grpSpPr>
            <a:xfrm>
              <a:off x="448730" y="1809084"/>
              <a:ext cx="9159601" cy="2367043"/>
              <a:chOff x="448730" y="1809084"/>
              <a:chExt cx="9159601" cy="2367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D9D0CB8E-DE82-0B42-96B6-DF2B853B3394}"/>
                  </a:ext>
                </a:extLst>
              </p:cNvPr>
              <p:cNvGrpSpPr/>
              <p:nvPr/>
            </p:nvGrpSpPr>
            <p:grpSpPr>
              <a:xfrm>
                <a:off x="659760" y="1823816"/>
                <a:ext cx="4220161" cy="2352311"/>
                <a:chOff x="672639" y="2429123"/>
                <a:chExt cx="4220161" cy="2352311"/>
              </a:xfrm>
            </p:grpSpPr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2C82366D-3BE4-5541-81A4-7C4A4AC74D8D}"/>
                    </a:ext>
                  </a:extLst>
                </p:cNvPr>
                <p:cNvGrpSpPr/>
                <p:nvPr/>
              </p:nvGrpSpPr>
              <p:grpSpPr>
                <a:xfrm>
                  <a:off x="672639" y="2429123"/>
                  <a:ext cx="4194011" cy="986882"/>
                  <a:chOff x="28584" y="2442118"/>
                  <a:chExt cx="4194011" cy="986882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068567BE-CBF3-1B49-A7AF-95ED2FC7B32D}"/>
                      </a:ext>
                    </a:extLst>
                  </p:cNvPr>
                  <p:cNvGrpSpPr/>
                  <p:nvPr/>
                </p:nvGrpSpPr>
                <p:grpSpPr>
                  <a:xfrm>
                    <a:off x="1226634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5" name="椭圆 4">
                      <a:extLst>
                        <a:ext uri="{FF2B5EF4-FFF2-40B4-BE49-F238E27FC236}">
                          <a16:creationId xmlns:a16="http://schemas.microsoft.com/office/drawing/2014/main" id="{F79CA7CA-B400-1248-852E-5FE06C13F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文本框 5">
                          <a:extLst>
                            <a:ext uri="{FF2B5EF4-FFF2-40B4-BE49-F238E27FC236}">
                              <a16:creationId xmlns:a16="http://schemas.microsoft.com/office/drawing/2014/main" id="{B79480A5-341E-6B41-A20A-B1BF2B7DB04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4544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8" name="组合 7">
                    <a:extLst>
                      <a:ext uri="{FF2B5EF4-FFF2-40B4-BE49-F238E27FC236}">
                        <a16:creationId xmlns:a16="http://schemas.microsoft.com/office/drawing/2014/main" id="{E39A592F-85BC-E84D-9779-7565160CC067}"/>
                      </a:ext>
                    </a:extLst>
                  </p:cNvPr>
                  <p:cNvGrpSpPr/>
                  <p:nvPr/>
                </p:nvGrpSpPr>
                <p:grpSpPr>
                  <a:xfrm>
                    <a:off x="3709639" y="2442118"/>
                    <a:ext cx="512956" cy="512956"/>
                    <a:chOff x="1226634" y="2442118"/>
                    <a:chExt cx="512956" cy="512956"/>
                  </a:xfrm>
                </p:grpSpPr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79A59289-E715-EF4A-8E04-B97198DAB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6634" y="2442118"/>
                      <a:ext cx="512956" cy="51295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" name="文本框 9">
                          <a:extLst>
                            <a:ext uri="{FF2B5EF4-FFF2-40B4-BE49-F238E27FC236}">
                              <a16:creationId xmlns:a16="http://schemas.microsoft.com/office/drawing/2014/main" id="{FA7738E3-222A-BD45-9D3D-2261E0F49A4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60038" y="2513930"/>
                          <a:ext cx="449867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A7AF0279-44D2-3141-9367-9245F74C04FA}"/>
                      </a:ext>
                    </a:extLst>
                  </p:cNvPr>
                  <p:cNvGrpSpPr/>
                  <p:nvPr/>
                </p:nvGrpSpPr>
                <p:grpSpPr>
                  <a:xfrm>
                    <a:off x="2511589" y="2504715"/>
                    <a:ext cx="477951" cy="369332"/>
                    <a:chOff x="2511589" y="2504715"/>
                    <a:chExt cx="477951" cy="369332"/>
                  </a:xfrm>
                </p:grpSpPr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92DB3A6E-AAB2-8C40-AB6E-3D4CE39F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文本框 15">
                          <a:extLst>
                            <a:ext uri="{FF2B5EF4-FFF2-40B4-BE49-F238E27FC236}">
                              <a16:creationId xmlns:a16="http://schemas.microsoft.com/office/drawing/2014/main" id="{1B3ACBC2-D448-E44B-925D-F6B1664D6C3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7951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49D85D3F-DA6B-E946-B117-92E7C05DC11C}"/>
                      </a:ext>
                    </a:extLst>
                  </p:cNvPr>
                  <p:cNvGrpSpPr/>
                  <p:nvPr/>
                </p:nvGrpSpPr>
                <p:grpSpPr>
                  <a:xfrm>
                    <a:off x="28584" y="2504715"/>
                    <a:ext cx="474425" cy="369332"/>
                    <a:chOff x="2511589" y="2504715"/>
                    <a:chExt cx="474425" cy="369332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73B41DA8-14D6-7740-80AE-93F03A73C0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556" y="2513930"/>
                      <a:ext cx="360117" cy="36011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1" lang="zh-CN" altLang="en-US" dirty="0" err="1">
                            <a:latin typeface="Times" pitchFamily="2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C8AC8FBA-F352-C840-93DF-693792B62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1589" y="2504715"/>
                          <a:ext cx="474425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6" name="直线连接符 25">
                    <a:extLst>
                      <a:ext uri="{FF2B5EF4-FFF2-40B4-BE49-F238E27FC236}">
                        <a16:creationId xmlns:a16="http://schemas.microsoft.com/office/drawing/2014/main" id="{D97ED5EB-4C3A-FE45-A363-9166339BA456}"/>
                      </a:ext>
                    </a:extLst>
                  </p:cNvPr>
                  <p:cNvCxnSpPr>
                    <a:cxnSpLocks/>
                    <a:endCxn id="5" idx="2"/>
                  </p:cNvCxnSpPr>
                  <p:nvPr/>
                </p:nvCxnSpPr>
                <p:spPr>
                  <a:xfrm>
                    <a:off x="420033" y="2698596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线连接符 27">
                    <a:extLst>
                      <a:ext uri="{FF2B5EF4-FFF2-40B4-BE49-F238E27FC236}">
                        <a16:creationId xmlns:a16="http://schemas.microsoft.com/office/drawing/2014/main" id="{8348621D-AC9B-F046-AC10-C3422BE872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7955" y="268960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线连接符 28">
                    <a:extLst>
                      <a:ext uri="{FF2B5EF4-FFF2-40B4-BE49-F238E27FC236}">
                        <a16:creationId xmlns:a16="http://schemas.microsoft.com/office/drawing/2014/main" id="{172A2D92-AB16-0A4E-AEB2-2DD9AE7CF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3038" y="2689381"/>
                    <a:ext cx="80660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连接符 29">
                    <a:extLst>
                      <a:ext uri="{FF2B5EF4-FFF2-40B4-BE49-F238E27FC236}">
                        <a16:creationId xmlns:a16="http://schemas.microsoft.com/office/drawing/2014/main" id="{5AEC322F-14A5-CE48-9519-0EF92D259F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298" y="2955074"/>
                    <a:ext cx="0" cy="47392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线连接符 39">
                    <a:extLst>
                      <a:ext uri="{FF2B5EF4-FFF2-40B4-BE49-F238E27FC236}">
                        <a16:creationId xmlns:a16="http://schemas.microsoft.com/office/drawing/2014/main" id="{699F1A91-BED8-534B-BC35-C270EF702D3B}"/>
                      </a:ext>
                    </a:extLst>
                  </p:cNvPr>
                  <p:cNvCxnSpPr>
                    <a:cxnSpLocks/>
                    <a:endCxn id="58" idx="0"/>
                  </p:cNvCxnSpPr>
                  <p:nvPr/>
                </p:nvCxnSpPr>
                <p:spPr>
                  <a:xfrm>
                    <a:off x="3966117" y="2955074"/>
                    <a:ext cx="4648" cy="4542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B813B039-08F9-BE49-9335-57788EEE8759}"/>
                    </a:ext>
                  </a:extLst>
                </p:cNvPr>
                <p:cNvGrpSpPr/>
                <p:nvPr/>
              </p:nvGrpSpPr>
              <p:grpSpPr>
                <a:xfrm>
                  <a:off x="1863694" y="4268477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B7F24821-F5BF-CB48-BBBC-E4FAE2DF5D38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659A0A9-949E-3C46-9A28-DCE88DFC77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r="-1470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直线连接符 50">
                  <a:extLst>
                    <a:ext uri="{FF2B5EF4-FFF2-40B4-BE49-F238E27FC236}">
                      <a16:creationId xmlns:a16="http://schemas.microsoft.com/office/drawing/2014/main" id="{F3C7A21E-7B67-CB49-A57A-C456897312F6}"/>
                    </a:ext>
                  </a:extLst>
                </p:cNvPr>
                <p:cNvCxnSpPr>
                  <a:cxnSpLocks/>
                  <a:stCxn id="63" idx="2"/>
                  <a:endCxn id="48" idx="0"/>
                </p:cNvCxnSpPr>
                <p:nvPr/>
              </p:nvCxnSpPr>
              <p:spPr>
                <a:xfrm flipH="1">
                  <a:off x="2122256" y="3814260"/>
                  <a:ext cx="912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C9741A62-427D-3749-B613-6FEC275CB582}"/>
                    </a:ext>
                  </a:extLst>
                </p:cNvPr>
                <p:cNvGrpSpPr/>
                <p:nvPr/>
              </p:nvGrpSpPr>
              <p:grpSpPr>
                <a:xfrm>
                  <a:off x="4351610" y="4268478"/>
                  <a:ext cx="515040" cy="512956"/>
                  <a:chOff x="2021005" y="2581523"/>
                  <a:chExt cx="515040" cy="512956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C8458F6-0BAA-4748-AEB9-F59F3417ADCD}"/>
                      </a:ext>
                    </a:extLst>
                  </p:cNvPr>
                  <p:cNvSpPr/>
                  <p:nvPr/>
                </p:nvSpPr>
                <p:spPr>
                  <a:xfrm>
                    <a:off x="2023089" y="2581523"/>
                    <a:ext cx="512956" cy="51295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4" name="文本框 53">
                        <a:extLst>
                          <a:ext uri="{FF2B5EF4-FFF2-40B4-BE49-F238E27FC236}">
                            <a16:creationId xmlns:a16="http://schemas.microsoft.com/office/drawing/2014/main" id="{FD69DE27-FD4D-3B4F-A687-3F1256C170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1005" y="2609845"/>
                        <a:ext cx="412190" cy="3815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5" name="直线连接符 54">
                  <a:extLst>
                    <a:ext uri="{FF2B5EF4-FFF2-40B4-BE49-F238E27FC236}">
                      <a16:creationId xmlns:a16="http://schemas.microsoft.com/office/drawing/2014/main" id="{CD2530B4-C309-564B-B03B-060A8238D60E}"/>
                    </a:ext>
                  </a:extLst>
                </p:cNvPr>
                <p:cNvCxnSpPr>
                  <a:cxnSpLocks/>
                  <a:stCxn id="58" idx="2"/>
                </p:cNvCxnSpPr>
                <p:nvPr/>
              </p:nvCxnSpPr>
              <p:spPr>
                <a:xfrm flipH="1">
                  <a:off x="4610172" y="3814260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E06A2B24-7105-8A43-9040-635E5663C54F}"/>
                    </a:ext>
                  </a:extLst>
                </p:cNvPr>
                <p:cNvGrpSpPr/>
                <p:nvPr/>
              </p:nvGrpSpPr>
              <p:grpSpPr>
                <a:xfrm>
                  <a:off x="4373280" y="3396296"/>
                  <a:ext cx="519520" cy="417964"/>
                  <a:chOff x="6926622" y="3411261"/>
                  <a:chExt cx="519520" cy="417964"/>
                </a:xfrm>
              </p:grpSpPr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02861F38-06BB-5147-B22C-7376FAB9BAB2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文本框 58">
                        <a:extLst>
                          <a:ext uri="{FF2B5EF4-FFF2-40B4-BE49-F238E27FC236}">
                            <a16:creationId xmlns:a16="http://schemas.microsoft.com/office/drawing/2014/main" id="{6285CC6F-18AA-E54E-B980-9BD325F1BC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26622" y="3430030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4762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7FA2E72B-A5C1-C247-9D39-C7FF4813866B}"/>
                    </a:ext>
                  </a:extLst>
                </p:cNvPr>
                <p:cNvGrpSpPr/>
                <p:nvPr/>
              </p:nvGrpSpPr>
              <p:grpSpPr>
                <a:xfrm>
                  <a:off x="1863694" y="3396296"/>
                  <a:ext cx="519520" cy="417964"/>
                  <a:chOff x="6900472" y="3411261"/>
                  <a:chExt cx="519520" cy="41796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56D0BFE5-5948-B944-B389-CA40B4B26513}"/>
                      </a:ext>
                    </a:extLst>
                  </p:cNvPr>
                  <p:cNvSpPr/>
                  <p:nvPr/>
                </p:nvSpPr>
                <p:spPr>
                  <a:xfrm>
                    <a:off x="6959180" y="3411261"/>
                    <a:ext cx="417964" cy="417964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CN" altLang="en-US" dirty="0" err="1">
                          <a:latin typeface="Times" pitchFamily="2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文本框 63">
                        <a:extLst>
                          <a:ext uri="{FF2B5EF4-FFF2-40B4-BE49-F238E27FC236}">
                            <a16:creationId xmlns:a16="http://schemas.microsoft.com/office/drawing/2014/main" id="{D20C64E6-F745-6F40-B73B-F3EE9BE939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0472" y="3415299"/>
                        <a:ext cx="519520" cy="38042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81" b="-96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/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115FAE3-C88C-8348-820F-AE14BC15E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730" y="2307597"/>
                    <a:ext cx="79592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507CD78A-382C-1A48-87EB-A0A0CAEFB7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0278" y="2290685"/>
                    <a:ext cx="1171025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E0A8494-517F-A241-9839-731F082428CD}"/>
                  </a:ext>
                </a:extLst>
              </p:cNvPr>
              <p:cNvGrpSpPr/>
              <p:nvPr/>
            </p:nvGrpSpPr>
            <p:grpSpPr>
              <a:xfrm>
                <a:off x="6026741" y="1823814"/>
                <a:ext cx="1345707" cy="2352311"/>
                <a:chOff x="3686614" y="1976216"/>
                <a:chExt cx="1345707" cy="2352311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86F8205F-FADE-A442-9120-406C67262D9A}"/>
                    </a:ext>
                  </a:extLst>
                </p:cNvPr>
                <p:cNvSpPr/>
                <p:nvPr/>
              </p:nvSpPr>
              <p:spPr>
                <a:xfrm>
                  <a:off x="4493215" y="19762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文本框 76">
                      <a:extLst>
                        <a:ext uri="{FF2B5EF4-FFF2-40B4-BE49-F238E27FC236}">
                          <a16:creationId xmlns:a16="http://schemas.microsoft.com/office/drawing/2014/main" id="{3AD5EF2A-8EAF-0945-8A28-ECE4736BD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619" y="2048028"/>
                      <a:ext cx="449867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CAA3CBFB-10BF-9844-A8AE-C83C2CCEC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6614" y="2223479"/>
                  <a:ext cx="8066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>
                  <a:extLst>
                    <a:ext uri="{FF2B5EF4-FFF2-40B4-BE49-F238E27FC236}">
                      <a16:creationId xmlns:a16="http://schemas.microsoft.com/office/drawing/2014/main" id="{AF6406EA-0DD8-9A48-91CB-47BF6788C56D}"/>
                    </a:ext>
                  </a:extLst>
                </p:cNvPr>
                <p:cNvCxnSpPr>
                  <a:cxnSpLocks/>
                  <a:endCxn id="83" idx="0"/>
                </p:cNvCxnSpPr>
                <p:nvPr/>
              </p:nvCxnSpPr>
              <p:spPr>
                <a:xfrm>
                  <a:off x="4749693" y="2489172"/>
                  <a:ext cx="4648" cy="4542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397B0895-E2F5-FD42-A822-5D3B0603A6D0}"/>
                    </a:ext>
                  </a:extLst>
                </p:cNvPr>
                <p:cNvSpPr/>
                <p:nvPr/>
              </p:nvSpPr>
              <p:spPr>
                <a:xfrm>
                  <a:off x="4493215" y="3815571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01692130-B212-A94C-9371-D36B57656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1131" y="3843893"/>
                      <a:ext cx="412190" cy="38151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直线连接符 81">
                  <a:extLst>
                    <a:ext uri="{FF2B5EF4-FFF2-40B4-BE49-F238E27FC236}">
                      <a16:creationId xmlns:a16="http://schemas.microsoft.com/office/drawing/2014/main" id="{7676633F-5A70-3048-8CE2-F2127CE6C619}"/>
                    </a:ext>
                  </a:extLst>
                </p:cNvPr>
                <p:cNvCxnSpPr>
                  <a:cxnSpLocks/>
                  <a:stCxn id="83" idx="2"/>
                </p:cNvCxnSpPr>
                <p:nvPr/>
              </p:nvCxnSpPr>
              <p:spPr>
                <a:xfrm flipH="1">
                  <a:off x="4749693" y="3361353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4213183F-73D6-C445-9F61-1E707A472E32}"/>
                    </a:ext>
                  </a:extLst>
                </p:cNvPr>
                <p:cNvSpPr/>
                <p:nvPr/>
              </p:nvSpPr>
              <p:spPr>
                <a:xfrm>
                  <a:off x="4545359" y="294338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文本框 83">
                      <a:extLst>
                        <a:ext uri="{FF2B5EF4-FFF2-40B4-BE49-F238E27FC236}">
                          <a16:creationId xmlns:a16="http://schemas.microsoft.com/office/drawing/2014/main" id="{F13E17C6-45FF-E548-9628-E816AB3CD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12801" y="2962158"/>
                      <a:ext cx="519520" cy="38042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38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D5059AB5-1A6D-244E-8141-530CD0E97EBF}"/>
                  </a:ext>
                </a:extLst>
              </p:cNvPr>
              <p:cNvGrpSpPr/>
              <p:nvPr/>
            </p:nvGrpSpPr>
            <p:grpSpPr>
              <a:xfrm>
                <a:off x="9071263" y="1809084"/>
                <a:ext cx="537068" cy="2352310"/>
                <a:chOff x="6612659" y="1823816"/>
                <a:chExt cx="537068" cy="2352310"/>
              </a:xfrm>
            </p:grpSpPr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0E0D5052-75EB-C242-AADA-EFBC946DBB75}"/>
                    </a:ext>
                  </a:extLst>
                </p:cNvPr>
                <p:cNvSpPr/>
                <p:nvPr/>
              </p:nvSpPr>
              <p:spPr>
                <a:xfrm>
                  <a:off x="6612659" y="1823816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089DE7E-034E-2B41-9836-984F632819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6063" y="1895628"/>
                      <a:ext cx="50366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1A892CF-712A-2741-AA31-E2F5E7AD08A8}"/>
                    </a:ext>
                  </a:extLst>
                </p:cNvPr>
                <p:cNvSpPr/>
                <p:nvPr/>
              </p:nvSpPr>
              <p:spPr>
                <a:xfrm>
                  <a:off x="6688913" y="2792959"/>
                  <a:ext cx="417964" cy="4179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C4918D18-455B-1A4C-837B-E10C8F52BB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0205" y="2796997"/>
                      <a:ext cx="519520" cy="38042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381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线连接符 89">
                  <a:extLst>
                    <a:ext uri="{FF2B5EF4-FFF2-40B4-BE49-F238E27FC236}">
                      <a16:creationId xmlns:a16="http://schemas.microsoft.com/office/drawing/2014/main" id="{FBD4CEC1-0066-AB41-8271-6A365ED58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696" y="2319033"/>
                  <a:ext cx="0" cy="4739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18D29D87-942B-0049-8DEA-06B5DDE3E324}"/>
                    </a:ext>
                  </a:extLst>
                </p:cNvPr>
                <p:cNvSpPr/>
                <p:nvPr/>
              </p:nvSpPr>
              <p:spPr>
                <a:xfrm>
                  <a:off x="6616311" y="3663170"/>
                  <a:ext cx="512956" cy="51295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dirty="0" err="1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文本框 91">
                      <a:extLst>
                        <a:ext uri="{FF2B5EF4-FFF2-40B4-BE49-F238E27FC236}">
                          <a16:creationId xmlns:a16="http://schemas.microsoft.com/office/drawing/2014/main" id="{9A03F41A-E813-8D47-9056-957C68F3C3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27" y="3691492"/>
                      <a:ext cx="412190" cy="38151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53F513A1-54E4-0647-B2DD-25B349C08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72789" y="3208952"/>
                  <a:ext cx="4648" cy="4402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/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763CF161-D27D-D44B-8ED0-35B6DCBCB5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4044" y="1886413"/>
                    <a:ext cx="41549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0E68E0C-BFAC-AF47-AD2C-865464B5AC53}"/>
                  </a:ext>
                </a:extLst>
              </p:cNvPr>
              <p:cNvSpPr/>
              <p:nvPr/>
            </p:nvSpPr>
            <p:spPr>
              <a:xfrm>
                <a:off x="5672696" y="1904623"/>
                <a:ext cx="360117" cy="3601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29BC57DC-A26C-F04F-80C1-23E626F9E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9729" y="1895408"/>
                    <a:ext cx="4779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线连接符 97">
                <a:extLst>
                  <a:ext uri="{FF2B5EF4-FFF2-40B4-BE49-F238E27FC236}">
                    <a16:creationId xmlns:a16="http://schemas.microsoft.com/office/drawing/2014/main" id="{FAD4B783-B7BD-944E-B28E-9F706FC24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95" y="2080294"/>
                <a:ext cx="8066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dirty="0" err="1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655BB6FF-6764-1141-9B20-B3AD3B55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1116" y="2294482"/>
                    <a:ext cx="1176348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/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C16DABDF-94FF-394B-AC89-30FCD66F8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36" y="3147735"/>
                  <a:ext cx="1315425" cy="381515"/>
                </a:xfrm>
                <a:prstGeom prst="rect">
                  <a:avLst/>
                </a:prstGeom>
                <a:blipFill>
                  <a:blip r:embed="rId2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/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BD7EB646-87B6-FF49-AB2A-94E8BDCD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823" y="3153468"/>
                  <a:ext cx="1320746" cy="381515"/>
                </a:xfrm>
                <a:prstGeom prst="rect">
                  <a:avLst/>
                </a:prstGeom>
                <a:blipFill>
                  <a:blip r:embed="rId2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/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7BBF6080-1FDE-8845-9BEC-BA011960E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923" y="3147734"/>
                  <a:ext cx="1320746" cy="381515"/>
                </a:xfrm>
                <a:prstGeom prst="rect">
                  <a:avLst/>
                </a:prstGeom>
                <a:blipFill>
                  <a:blip r:embed="rId23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/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78AF7FCD-2C5C-4447-9712-75F8F1F9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632" y="3147563"/>
                  <a:ext cx="1428340" cy="381515"/>
                </a:xfrm>
                <a:prstGeom prst="rect">
                  <a:avLst/>
                </a:prstGeom>
                <a:blipFill>
                  <a:blip r:embed="rId2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506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952DA94-B367-3E4A-8A3C-471D2AA47260}"/>
              </a:ext>
            </a:extLst>
          </p:cNvPr>
          <p:cNvSpPr txBox="1">
            <a:spLocks/>
          </p:cNvSpPr>
          <p:nvPr/>
        </p:nvSpPr>
        <p:spPr>
          <a:xfrm>
            <a:off x="0" y="-178420"/>
            <a:ext cx="8709102" cy="1179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(Robust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Recovery)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/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627425C9-6FF0-A544-9496-D097358CD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8" y="1683834"/>
                <a:ext cx="568712" cy="5687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/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98C97B3-657B-084F-9455-D7A1022E7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08" y="1683834"/>
                <a:ext cx="568712" cy="568712"/>
              </a:xfrm>
              <a:prstGeom prst="ellipse">
                <a:avLst/>
              </a:prstGeom>
              <a:blipFill>
                <a:blip r:embed="rId3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/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1487987-E104-DB47-8DFC-5CBEE0877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93" y="1722863"/>
                <a:ext cx="568711" cy="490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/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308322-DDEB-8845-B09D-CD90EA8D0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662" y="1722863"/>
                <a:ext cx="568711" cy="490654"/>
              </a:xfrm>
              <a:prstGeom prst="rect">
                <a:avLst/>
              </a:prstGeom>
              <a:blipFill>
                <a:blip r:embed="rId5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932250C-4C23-3D44-8590-84996C308FCD}"/>
              </a:ext>
            </a:extLst>
          </p:cNvPr>
          <p:cNvCxnSpPr>
            <a:stCxn id="8" idx="3"/>
            <a:endCxn id="5" idx="2"/>
          </p:cNvCxnSpPr>
          <p:nvPr/>
        </p:nvCxnSpPr>
        <p:spPr>
          <a:xfrm>
            <a:off x="5226204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F5FF0F-7092-9D49-A123-3616A6DD5F73}"/>
              </a:ext>
            </a:extLst>
          </p:cNvPr>
          <p:cNvCxnSpPr/>
          <p:nvPr/>
        </p:nvCxnSpPr>
        <p:spPr>
          <a:xfrm>
            <a:off x="3683620" y="1968190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D63D0B2-3C7B-AC49-8FD3-B0EF9FC8C4D7}"/>
              </a:ext>
            </a:extLst>
          </p:cNvPr>
          <p:cNvCxnSpPr/>
          <p:nvPr/>
        </p:nvCxnSpPr>
        <p:spPr>
          <a:xfrm>
            <a:off x="676879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48C7624C-E19F-BB4B-8C28-2527C2FC1D70}"/>
              </a:ext>
            </a:extLst>
          </p:cNvPr>
          <p:cNvCxnSpPr/>
          <p:nvPr/>
        </p:nvCxnSpPr>
        <p:spPr>
          <a:xfrm>
            <a:off x="8311374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/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5ED02E9-4D54-9F40-9574-3FDE49987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79" y="2972844"/>
                <a:ext cx="568711" cy="490654"/>
              </a:xfrm>
              <a:prstGeom prst="rect">
                <a:avLst/>
              </a:prstGeom>
              <a:blipFill>
                <a:blip r:embed="rId6"/>
                <a:stretch>
                  <a:fillRect l="-40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6EC54BE-1976-F844-89E1-787394820871}"/>
              </a:ext>
            </a:extLst>
          </p:cNvPr>
          <p:cNvCxnSpPr>
            <a:stCxn id="5" idx="4"/>
            <a:endCxn id="15" idx="0"/>
          </p:cNvCxnSpPr>
          <p:nvPr/>
        </p:nvCxnSpPr>
        <p:spPr>
          <a:xfrm>
            <a:off x="6484434" y="2252546"/>
            <a:ext cx="1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/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54B34DA-4010-7D4A-8DC6-58608E01C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22" y="2974352"/>
                <a:ext cx="793087" cy="490654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B09BBB3-800D-7F43-ABDF-8809E8B576A8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399266" y="2254054"/>
            <a:ext cx="0" cy="72029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/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0C115AE-0F93-9F48-9D71-BE929C191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24" y="1721355"/>
                <a:ext cx="568711" cy="490654"/>
              </a:xfrm>
              <a:prstGeom prst="rect">
                <a:avLst/>
              </a:prstGeom>
              <a:blipFill>
                <a:blip r:embed="rId8"/>
                <a:stretch>
                  <a:fillRect l="-104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BDACA0C8-F3E2-094D-9D8C-4841D1E5C735}"/>
              </a:ext>
            </a:extLst>
          </p:cNvPr>
          <p:cNvCxnSpPr/>
          <p:nvPr/>
        </p:nvCxnSpPr>
        <p:spPr>
          <a:xfrm>
            <a:off x="2141035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ED26FE54-6020-5B49-A7B0-D997A6737263}"/>
              </a:ext>
            </a:extLst>
          </p:cNvPr>
          <p:cNvCxnSpPr/>
          <p:nvPr/>
        </p:nvCxnSpPr>
        <p:spPr>
          <a:xfrm>
            <a:off x="598450" y="1966682"/>
            <a:ext cx="97387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2310EDC-9B54-8748-95C1-2EF6F2D91ABE}"/>
              </a:ext>
            </a:extLst>
          </p:cNvPr>
          <p:cNvCxnSpPr/>
          <p:nvPr/>
        </p:nvCxnSpPr>
        <p:spPr>
          <a:xfrm>
            <a:off x="5426687" y="1756981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/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CE5217B-7F75-C244-B527-8742869F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21" y="1218143"/>
                <a:ext cx="532132" cy="418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2DF146BD-EBB6-9B41-9326-93CF25D99818}"/>
              </a:ext>
            </a:extLst>
          </p:cNvPr>
          <p:cNvCxnSpPr>
            <a:cxnSpLocks/>
          </p:cNvCxnSpPr>
          <p:nvPr/>
        </p:nvCxnSpPr>
        <p:spPr>
          <a:xfrm flipH="1">
            <a:off x="3795809" y="1754435"/>
            <a:ext cx="6693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/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FF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FB84F55-D7D8-5B48-8253-21263598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35" y="1214811"/>
                <a:ext cx="751744" cy="3811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7AA72F54-8624-654C-9628-231E4B25B802}"/>
              </a:ext>
            </a:extLst>
          </p:cNvPr>
          <p:cNvCxnSpPr/>
          <p:nvPr/>
        </p:nvCxnSpPr>
        <p:spPr>
          <a:xfrm>
            <a:off x="2313372" y="1755473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/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178B2A8-2973-EB4A-AA55-298303F6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06" y="1216635"/>
                <a:ext cx="751744" cy="429220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24A4CB5-6CD3-F04E-89CB-D4CCDDFA9281}"/>
              </a:ext>
            </a:extLst>
          </p:cNvPr>
          <p:cNvCxnSpPr/>
          <p:nvPr/>
        </p:nvCxnSpPr>
        <p:spPr>
          <a:xfrm>
            <a:off x="3838794" y="2134844"/>
            <a:ext cx="66931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/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70C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D9ED7F0-809F-114A-8655-D1BC96FE1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57" y="2212009"/>
                <a:ext cx="751744" cy="429220"/>
              </a:xfrm>
              <a:prstGeom prst="rect">
                <a:avLst/>
              </a:prstGeom>
              <a:blipFill>
                <a:blip r:embed="rId1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7FB5E15-F945-0F4B-97B9-9689886297AE}"/>
              </a:ext>
            </a:extLst>
          </p:cNvPr>
          <p:cNvCxnSpPr>
            <a:cxnSpLocks/>
          </p:cNvCxnSpPr>
          <p:nvPr/>
        </p:nvCxnSpPr>
        <p:spPr>
          <a:xfrm flipH="1">
            <a:off x="5411900" y="2154976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/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210396C-F994-BC46-B8A8-3EC5A705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71" y="2246535"/>
                <a:ext cx="532132" cy="3742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/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kumimoji="1" lang="zh-CN" altLang="en-US" dirty="0" err="1">
                  <a:solidFill>
                    <a:srgbClr val="00B05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F845078-60A4-C847-94DE-8A7BEAF6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999" y="1260621"/>
                <a:ext cx="532132" cy="3742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42E9A61-50BC-7C49-BC40-75B6DE8FCFB8}"/>
              </a:ext>
            </a:extLst>
          </p:cNvPr>
          <p:cNvCxnSpPr>
            <a:cxnSpLocks/>
          </p:cNvCxnSpPr>
          <p:nvPr/>
        </p:nvCxnSpPr>
        <p:spPr>
          <a:xfrm flipH="1">
            <a:off x="6898365" y="1757998"/>
            <a:ext cx="66931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/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E0101-C718-E14E-9309-3F8C4D9BF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12" y="2496365"/>
                <a:ext cx="968214" cy="289182"/>
              </a:xfrm>
              <a:prstGeom prst="rect">
                <a:avLst/>
              </a:prstGeom>
              <a:blipFill>
                <a:blip r:embed="rId15"/>
                <a:stretch>
                  <a:fillRect l="-5195" t="-4167" r="-7792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0556C60-2C3B-EC4B-AE53-DCA5824EBCD3}"/>
              </a:ext>
            </a:extLst>
          </p:cNvPr>
          <p:cNvCxnSpPr/>
          <p:nvPr/>
        </p:nvCxnSpPr>
        <p:spPr>
          <a:xfrm flipV="1">
            <a:off x="6638306" y="2421137"/>
            <a:ext cx="0" cy="3644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AB2AFD1C-7CE2-9A4D-B671-40C51687C88D}"/>
              </a:ext>
            </a:extLst>
          </p:cNvPr>
          <p:cNvCxnSpPr>
            <a:cxnSpLocks/>
          </p:cNvCxnSpPr>
          <p:nvPr/>
        </p:nvCxnSpPr>
        <p:spPr>
          <a:xfrm>
            <a:off x="6353249" y="2448592"/>
            <a:ext cx="0" cy="344426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/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84A126D-9F9F-0F42-915C-6C436BC9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52" y="2496365"/>
                <a:ext cx="482120" cy="276999"/>
              </a:xfrm>
              <a:prstGeom prst="rect">
                <a:avLst/>
              </a:prstGeom>
              <a:blipFill>
                <a:blip r:embed="rId16"/>
                <a:stretch>
                  <a:fillRect l="-5128" t="-4348" r="-25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/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1C06D8-01F4-5D4C-96D2-66CA9B22C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02" y="4157561"/>
                <a:ext cx="1602939" cy="369332"/>
              </a:xfrm>
              <a:prstGeom prst="rect">
                <a:avLst/>
              </a:prstGeom>
              <a:blipFill>
                <a:blip r:embed="rId17"/>
                <a:stretch>
                  <a:fillRect l="-3125" t="-6667" r="-156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/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kumimoji="1"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dirty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CN" b="0" i="0" dirty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kumimoji="1" lang="en-US" altLang="zh-CN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C01FCC2-BF61-3E49-9DF9-6011CA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772" y="4633229"/>
                <a:ext cx="3909532" cy="433004"/>
              </a:xfrm>
              <a:prstGeom prst="rect">
                <a:avLst/>
              </a:prstGeom>
              <a:blipFill>
                <a:blip r:embed="rId1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>
            <a:extLst>
              <a:ext uri="{FF2B5EF4-FFF2-40B4-BE49-F238E27FC236}">
                <a16:creationId xmlns:a16="http://schemas.microsoft.com/office/drawing/2014/main" id="{00DF5AFC-3A51-1A44-B6DD-16D15BD8DBAB}"/>
              </a:ext>
            </a:extLst>
          </p:cNvPr>
          <p:cNvSpPr txBox="1"/>
          <p:nvPr/>
        </p:nvSpPr>
        <p:spPr>
          <a:xfrm>
            <a:off x="247162" y="323566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/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b="0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20F78C-CAAE-624F-AF13-9DEE6268F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6" y="3588847"/>
                <a:ext cx="8797632" cy="1139414"/>
              </a:xfrm>
              <a:prstGeom prst="rect">
                <a:avLst/>
              </a:prstGeom>
              <a:blipFill>
                <a:blip r:embed="rId19"/>
                <a:stretch>
                  <a:fillRect l="-1873" t="-82418" b="-8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/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D5245CB-9438-6548-82A2-8A5318C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21" y="4801307"/>
                <a:ext cx="8414955" cy="1139414"/>
              </a:xfrm>
              <a:prstGeom prst="rect">
                <a:avLst/>
              </a:prstGeom>
              <a:blipFill>
                <a:blip r:embed="rId20"/>
                <a:stretch>
                  <a:fillRect t="-82418" b="-80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/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A86CD4D-6093-E044-9FD0-3686880C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07" y="6067450"/>
                <a:ext cx="4462898" cy="10516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43D23965-117E-744A-B3C7-A55243DA07E7}"/>
              </a:ext>
            </a:extLst>
          </p:cNvPr>
          <p:cNvSpPr/>
          <p:nvPr/>
        </p:nvSpPr>
        <p:spPr>
          <a:xfrm>
            <a:off x="6727435" y="2306777"/>
            <a:ext cx="973870" cy="66606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53321F9-D5D3-8E47-BE9E-847141E5FDF1}"/>
              </a:ext>
            </a:extLst>
          </p:cNvPr>
          <p:cNvSpPr txBox="1"/>
          <p:nvPr/>
        </p:nvSpPr>
        <p:spPr>
          <a:xfrm>
            <a:off x="7233020" y="2970458"/>
            <a:ext cx="3095719" cy="369332"/>
          </a:xfrm>
          <a:prstGeom prst="rect">
            <a:avLst/>
          </a:prstGeom>
          <a:noFill/>
          <a:ln w="15875">
            <a:solidFill>
              <a:srgbClr val="FFC000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The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real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value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remains</a:t>
            </a:r>
            <a:r>
              <a:rPr kumimoji="1" lang="zh-CN" altLang="en-US" dirty="0">
                <a:solidFill>
                  <a:srgbClr val="FFC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C000"/>
                </a:solidFill>
                <a:latin typeface="Times" pitchFamily="2" charset="0"/>
              </a:rPr>
              <a:t>unknow</a:t>
            </a:r>
            <a:endParaRPr kumimoji="1" lang="zh-CN" altLang="en-US" dirty="0" err="1">
              <a:solidFill>
                <a:srgbClr val="FFC000"/>
              </a:solidFill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/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Times" pitchFamily="2" charset="0"/>
                  </a:rPr>
                  <a:t>    </a:t>
                </a:r>
                <a:r>
                  <a:rPr kumimoji="1" lang="en-US" altLang="zh-CN" dirty="0">
                    <a:latin typeface="Times" pitchFamily="2" charset="0"/>
                  </a:rPr>
                  <a:t>However,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final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message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which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equals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endParaRPr kumimoji="1" lang="en-US" altLang="zh-CN" dirty="0">
                  <a:latin typeface="Times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is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the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prior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probability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of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:r>
                  <a:rPr kumimoji="1" lang="en-US" altLang="zh-CN" dirty="0">
                    <a:latin typeface="Times" pitchFamily="2" charset="0"/>
                  </a:rPr>
                  <a:t>i.e.,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469650B-0BEB-9249-A2DE-BCE5C138D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365" y="3442876"/>
                <a:ext cx="5049909" cy="697820"/>
              </a:xfrm>
              <a:prstGeom prst="rect">
                <a:avLst/>
              </a:prstGeom>
              <a:blipFill>
                <a:blip r:embed="rId22"/>
                <a:stretch>
                  <a:fillRect t="-3509" b="-526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14FC7AF9-6FA5-074D-82D2-C72F08FA2781}"/>
              </a:ext>
            </a:extLst>
          </p:cNvPr>
          <p:cNvSpPr txBox="1"/>
          <p:nvPr/>
        </p:nvSpPr>
        <p:spPr>
          <a:xfrm>
            <a:off x="3579430" y="616213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898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" y="188451"/>
            <a:ext cx="4976675" cy="1325563"/>
          </a:xfrm>
        </p:spPr>
        <p:txBody>
          <a:bodyPr/>
          <a:lstStyle/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br>
              <a:rPr kumimoji="1" lang="en-US" altLang="zh-CN" dirty="0"/>
            </a:b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/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9D49BF-2DB8-FA4C-A93D-632A4D4A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2124782"/>
                <a:ext cx="3772636" cy="798745"/>
              </a:xfrm>
              <a:prstGeom prst="rect">
                <a:avLst/>
              </a:prstGeom>
              <a:blipFill>
                <a:blip r:embed="rId2"/>
                <a:stretch>
                  <a:fillRect t="-117188" b="-15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/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5CCE494-C48B-7843-A653-E408E25C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25" y="3008873"/>
                <a:ext cx="3961790" cy="798745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4F62E307-E58F-1F4B-B70B-37D61002F97D}"/>
              </a:ext>
            </a:extLst>
          </p:cNvPr>
          <p:cNvSpPr txBox="1"/>
          <p:nvPr/>
        </p:nvSpPr>
        <p:spPr>
          <a:xfrm>
            <a:off x="605650" y="175545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/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35EAC1F-28E6-7D43-840A-02FED0C2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73" y="5141873"/>
                <a:ext cx="5128327" cy="435953"/>
              </a:xfrm>
              <a:prstGeom prst="rect">
                <a:avLst/>
              </a:prstGeom>
              <a:blipFill>
                <a:blip r:embed="rId4"/>
                <a:stretch>
                  <a:fillRect l="-988" t="-86111" b="-1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/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FDD4F26-3DEB-7749-83A4-760D6A2EB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01" y="3742555"/>
                <a:ext cx="3201710" cy="764505"/>
              </a:xfrm>
              <a:prstGeom prst="rect">
                <a:avLst/>
              </a:prstGeom>
              <a:blipFill>
                <a:blip r:embed="rId5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/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16CD9CA-E007-6E4D-A67B-722E508EE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075" y="4375259"/>
                <a:ext cx="2541593" cy="764505"/>
              </a:xfrm>
              <a:prstGeom prst="rect">
                <a:avLst/>
              </a:prstGeom>
              <a:blipFill>
                <a:blip r:embed="rId6"/>
                <a:stretch>
                  <a:fillRect t="-122951" b="-170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/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BB20ACA-EDAA-C044-9DED-B29015E4E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1" y="4597693"/>
                <a:ext cx="1602939" cy="399597"/>
              </a:xfrm>
              <a:prstGeom prst="rect">
                <a:avLst/>
              </a:prstGeom>
              <a:blipFill>
                <a:blip r:embed="rId7"/>
                <a:stretch>
                  <a:fillRect l="-3150" r="-2362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/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65311BA-9230-9941-B05A-A1E2BE8B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61" y="4973655"/>
                <a:ext cx="3329373" cy="816890"/>
              </a:xfrm>
              <a:prstGeom prst="rect">
                <a:avLst/>
              </a:prstGeom>
              <a:blipFill>
                <a:blip r:embed="rId8"/>
                <a:stretch>
                  <a:fillRect t="-113636" b="-1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/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Where: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AFD6AD2-F9CB-C84F-B5AC-8381CF03A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115" y="5948530"/>
                <a:ext cx="4744312" cy="412677"/>
              </a:xfrm>
              <a:prstGeom prst="rect">
                <a:avLst/>
              </a:prstGeom>
              <a:blipFill>
                <a:blip r:embed="rId9"/>
                <a:stretch>
                  <a:fillRect l="-1337" t="-100000" b="-1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7282649-26AF-6B4A-93A8-33668D25BA61}"/>
              </a:ext>
            </a:extLst>
          </p:cNvPr>
          <p:cNvGrpSpPr/>
          <p:nvPr/>
        </p:nvGrpSpPr>
        <p:grpSpPr>
          <a:xfrm>
            <a:off x="4558168" y="224034"/>
            <a:ext cx="6956738" cy="3992067"/>
            <a:chOff x="2847678" y="208226"/>
            <a:chExt cx="6956738" cy="399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/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B61AEE5B-6EE8-B04F-B947-D408C8FA6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185" y="724368"/>
                  <a:ext cx="6181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t="-8696" r="-1224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/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1A81109D-BD86-AA48-9DCF-CCC345714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903" y="751074"/>
                  <a:ext cx="83612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545" t="-4348" r="-1060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C873E8-CAA5-2C41-8D66-1332AEB11E60}"/>
                </a:ext>
              </a:extLst>
            </p:cNvPr>
            <p:cNvSpPr txBox="1"/>
            <p:nvPr/>
          </p:nvSpPr>
          <p:spPr>
            <a:xfrm>
              <a:off x="6118276" y="208226"/>
              <a:ext cx="19223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Only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need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to</a:t>
              </a:r>
              <a:r>
                <a:rPr kumimoji="1"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 </a:t>
              </a:r>
              <a:r>
                <a:rPr kumimoji="1"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</a:rPr>
                <a:t>solve</a:t>
              </a:r>
              <a:endParaRPr kumimoji="1"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/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DFE702EE-103D-7545-AC55-ECF8D90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330" y="705798"/>
                  <a:ext cx="61651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082" t="-4348" r="-12245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/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2F8153FE-AD57-9D44-92F4-1C13320F0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42" y="722761"/>
                  <a:ext cx="83773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8696" r="-8955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4AA1FB-AA7B-F94E-AF3B-36F5D386C626}"/>
                </a:ext>
              </a:extLst>
            </p:cNvPr>
            <p:cNvSpPr/>
            <p:nvPr/>
          </p:nvSpPr>
          <p:spPr>
            <a:xfrm>
              <a:off x="5246974" y="629897"/>
              <a:ext cx="2012575" cy="400596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9A59289-E715-EF4A-8E04-B97198DAB00A}"/>
                </a:ext>
              </a:extLst>
            </p:cNvPr>
            <p:cNvSpPr/>
            <p:nvPr/>
          </p:nvSpPr>
          <p:spPr>
            <a:xfrm>
              <a:off x="4819362" y="1065179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/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FA7738E3-222A-BD45-9D3D-2261E0F49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5943" y="1091095"/>
                  <a:ext cx="6835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B3A6E-AAB2-8C40-AB6E-3D4CE39FFFD0}"/>
                </a:ext>
              </a:extLst>
            </p:cNvPr>
            <p:cNvSpPr/>
            <p:nvPr/>
          </p:nvSpPr>
          <p:spPr>
            <a:xfrm>
              <a:off x="3687683" y="1079270"/>
              <a:ext cx="504911" cy="45277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/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1B3ACBC2-D448-E44B-925D-F6B1664D6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890" y="1144237"/>
                  <a:ext cx="5547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8348621D-AC9B-F046-AC10-C3422BE87276}"/>
                </a:ext>
              </a:extLst>
            </p:cNvPr>
            <p:cNvCxnSpPr>
              <a:cxnSpLocks/>
            </p:cNvCxnSpPr>
            <p:nvPr/>
          </p:nvCxnSpPr>
          <p:spPr>
            <a:xfrm>
              <a:off x="2847678" y="1312662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172A2D92-AB16-0A4E-AEB2-2DD9AE7CF64E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4192594" y="1305659"/>
              <a:ext cx="646354" cy="1599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699F1A91-BED8-534B-BC35-C270EF702D3B}"/>
                </a:ext>
              </a:extLst>
            </p:cNvPr>
            <p:cNvCxnSpPr>
              <a:cxnSpLocks/>
              <a:stCxn id="9" idx="4"/>
              <a:endCxn id="58" idx="0"/>
            </p:cNvCxnSpPr>
            <p:nvPr/>
          </p:nvCxnSpPr>
          <p:spPr>
            <a:xfrm flipH="1">
              <a:off x="4904295" y="1578135"/>
              <a:ext cx="171545" cy="1136558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C8458F6-0BAA-4748-AEB9-F59F3417ADCD}"/>
                </a:ext>
              </a:extLst>
            </p:cNvPr>
            <p:cNvSpPr/>
            <p:nvPr/>
          </p:nvSpPr>
          <p:spPr>
            <a:xfrm>
              <a:off x="4599172" y="3590047"/>
              <a:ext cx="610246" cy="6102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/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FD69DE27-FD4D-3B4F-A687-3F1256C17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087" y="3627823"/>
                  <a:ext cx="412190" cy="381515"/>
                </a:xfrm>
                <a:prstGeom prst="rect">
                  <a:avLst/>
                </a:prstGeom>
                <a:blipFill>
                  <a:blip r:embed="rId16"/>
                  <a:stretch>
                    <a:fillRect r="-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D2530B4-C309-564B-B03B-060A8238D60E}"/>
                </a:ext>
              </a:extLst>
            </p:cNvPr>
            <p:cNvCxnSpPr>
              <a:cxnSpLocks/>
              <a:stCxn id="58" idx="2"/>
              <a:endCxn id="53" idx="0"/>
            </p:cNvCxnSpPr>
            <p:nvPr/>
          </p:nvCxnSpPr>
          <p:spPr>
            <a:xfrm>
              <a:off x="4904295" y="3132657"/>
              <a:ext cx="0" cy="45739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2861F38-06BB-5147-B22C-7376FAB9BAB2}"/>
                </a:ext>
              </a:extLst>
            </p:cNvPr>
            <p:cNvSpPr/>
            <p:nvPr/>
          </p:nvSpPr>
          <p:spPr>
            <a:xfrm>
              <a:off x="4597075" y="2714693"/>
              <a:ext cx="614440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/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6285CC6F-18AA-E54E-B980-9BD325F1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58" y="2738071"/>
                  <a:ext cx="390520" cy="380425"/>
                </a:xfrm>
                <a:prstGeom prst="rect">
                  <a:avLst/>
                </a:prstGeom>
                <a:blipFill>
                  <a:blip r:embed="rId17"/>
                  <a:stretch>
                    <a:fillRect l="-6250" r="-78125" b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6F8205F-FADE-A442-9120-406C67262D9A}"/>
                </a:ext>
              </a:extLst>
            </p:cNvPr>
            <p:cNvSpPr/>
            <p:nvPr/>
          </p:nvSpPr>
          <p:spPr>
            <a:xfrm>
              <a:off x="7311889" y="1065177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/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3AD5EF2A-8EAF-0945-8A28-ECE4736BD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293" y="1136989"/>
                  <a:ext cx="46397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AA3CBFB-10BF-9844-A8AE-C83C2CCEC33A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8" y="1312440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AF6406EA-0DD8-9A48-91CB-47BF6788C56D}"/>
                </a:ext>
              </a:extLst>
            </p:cNvPr>
            <p:cNvCxnSpPr>
              <a:cxnSpLocks/>
              <a:stCxn id="76" idx="4"/>
              <a:endCxn id="83" idx="0"/>
            </p:cNvCxnSpPr>
            <p:nvPr/>
          </p:nvCxnSpPr>
          <p:spPr>
            <a:xfrm flipH="1">
              <a:off x="7394897" y="1578133"/>
              <a:ext cx="173470" cy="11311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7B0895-E2F5-FD42-A822-5D3B0603A6D0}"/>
                </a:ext>
              </a:extLst>
            </p:cNvPr>
            <p:cNvSpPr/>
            <p:nvPr/>
          </p:nvSpPr>
          <p:spPr>
            <a:xfrm>
              <a:off x="7133771" y="3581421"/>
              <a:ext cx="512956" cy="5129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/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1692130-B212-A94C-9371-D36B57656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1687" y="3609743"/>
                  <a:ext cx="412190" cy="381515"/>
                </a:xfrm>
                <a:prstGeom prst="rect">
                  <a:avLst/>
                </a:prstGeom>
                <a:blipFill>
                  <a:blip r:embed="rId19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线连接符 81">
              <a:extLst>
                <a:ext uri="{FF2B5EF4-FFF2-40B4-BE49-F238E27FC236}">
                  <a16:creationId xmlns:a16="http://schemas.microsoft.com/office/drawing/2014/main" id="{7676633F-5A70-3048-8CE2-F2127CE6C61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7390249" y="3127203"/>
              <a:ext cx="4648" cy="440259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213183F-73D6-C445-9F61-1E707A472E32}"/>
                </a:ext>
              </a:extLst>
            </p:cNvPr>
            <p:cNvSpPr/>
            <p:nvPr/>
          </p:nvSpPr>
          <p:spPr>
            <a:xfrm>
              <a:off x="7185915" y="2709239"/>
              <a:ext cx="417964" cy="41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/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13E17C6-45FF-E548-9628-E816AB3CD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357" y="2728008"/>
                  <a:ext cx="519520" cy="380425"/>
                </a:xfrm>
                <a:prstGeom prst="rect">
                  <a:avLst/>
                </a:prstGeom>
                <a:blipFill>
                  <a:blip r:embed="rId20"/>
                  <a:stretch>
                    <a:fillRect l="-238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90E68E0C-BFAC-AF47-AD2C-865464B5AC53}"/>
                </a:ext>
              </a:extLst>
            </p:cNvPr>
            <p:cNvSpPr/>
            <p:nvPr/>
          </p:nvSpPr>
          <p:spPr>
            <a:xfrm>
              <a:off x="6151243" y="1145986"/>
              <a:ext cx="360117" cy="3601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/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9BC57DC-A26C-F04F-80C1-23E626F9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8276" y="1136771"/>
                  <a:ext cx="485966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FAD4B783-B7BD-944E-B28E-9F706FC245B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642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/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55BB6FF-6764-1141-9B20-B3AD3B552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07" y="1783801"/>
                  <a:ext cx="1424172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9E3D1610-3D39-6D4F-B62D-EC7BDFE5ADA4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138330" y="1326045"/>
              <a:ext cx="66608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F93E714-E0B4-1F43-BB29-572C0E24773A}"/>
                </a:ext>
              </a:extLst>
            </p:cNvPr>
            <p:cNvSpPr/>
            <p:nvPr/>
          </p:nvSpPr>
          <p:spPr>
            <a:xfrm>
              <a:off x="8625374" y="1145986"/>
              <a:ext cx="512956" cy="36011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/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ECD25D1D-EE7B-9E48-AA43-83DFF23A8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200" y="1144237"/>
                  <a:ext cx="555414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EB6CCE3-6EED-1F46-AADD-6AD637F3A2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773" y="1321657"/>
              <a:ext cx="806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4DAD1079-3782-9E44-AF93-09049DB114F8}"/>
                </a:ext>
              </a:extLst>
            </p:cNvPr>
            <p:cNvCxnSpPr/>
            <p:nvPr/>
          </p:nvCxnSpPr>
          <p:spPr>
            <a:xfrm>
              <a:off x="6661431" y="1184444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74AC263-5AF9-0D41-B848-3D1030BA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723" y="1184444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9FD96659-265F-B84A-80E2-9E3F60BFAEF4}"/>
                </a:ext>
              </a:extLst>
            </p:cNvPr>
            <p:cNvCxnSpPr/>
            <p:nvPr/>
          </p:nvCxnSpPr>
          <p:spPr>
            <a:xfrm>
              <a:off x="5462047" y="1421382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/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B71CBC8-DE05-884B-9522-9C3F3EA38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677" y="1489901"/>
                  <a:ext cx="90948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67" t="-4348" r="-8333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C99DE8C1-08F7-2948-9366-57880F58C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4880" y="143751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/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12CDF93F-6766-3B44-83B9-EBAA12D89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431" y="1501849"/>
                  <a:ext cx="68698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10909" t="-4348" r="-12727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5C8E9DEB-49C8-E249-91C7-A592596B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8266" y="1186051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9D9D7560-DE80-5C45-AD9B-4B8DB48CB984}"/>
                </a:ext>
              </a:extLst>
            </p:cNvPr>
            <p:cNvCxnSpPr/>
            <p:nvPr/>
          </p:nvCxnSpPr>
          <p:spPr>
            <a:xfrm>
              <a:off x="7994590" y="1422989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/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B2A556E-EF36-694B-A511-4902EE04B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20" y="1491508"/>
                  <a:ext cx="689868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5455" t="-4348" r="-1090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DEB56081-E1B3-6B48-BD41-4CD227948C1F}"/>
                </a:ext>
              </a:extLst>
            </p:cNvPr>
            <p:cNvCxnSpPr/>
            <p:nvPr/>
          </p:nvCxnSpPr>
          <p:spPr>
            <a:xfrm>
              <a:off x="4267677" y="1165287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19A76B6D-FB72-384B-B4E3-A2A70553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126" y="1418361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/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F43EAD9-9467-C440-A26D-28F3301B2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191" y="1546813"/>
                  <a:ext cx="906594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8219" t="-4348" r="-8219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线连接符 135">
              <a:extLst>
                <a:ext uri="{FF2B5EF4-FFF2-40B4-BE49-F238E27FC236}">
                  <a16:creationId xmlns:a16="http://schemas.microsoft.com/office/drawing/2014/main" id="{A6ADFC97-8325-444F-B9B7-00D52FC422B7}"/>
                </a:ext>
              </a:extLst>
            </p:cNvPr>
            <p:cNvCxnSpPr>
              <a:cxnSpLocks/>
              <a:stCxn id="9" idx="4"/>
              <a:endCxn id="140" idx="0"/>
            </p:cNvCxnSpPr>
            <p:nvPr/>
          </p:nvCxnSpPr>
          <p:spPr>
            <a:xfrm>
              <a:off x="5075840" y="1578135"/>
              <a:ext cx="784651" cy="76794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A4B8BF5-2733-174D-9DF7-19A537498D9F}"/>
                </a:ext>
              </a:extLst>
            </p:cNvPr>
            <p:cNvSpPr txBox="1"/>
            <p:nvPr/>
          </p:nvSpPr>
          <p:spPr>
            <a:xfrm>
              <a:off x="5039225" y="19646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DD52F73-6752-764E-A503-54E4E8D04491}"/>
                </a:ext>
              </a:extLst>
            </p:cNvPr>
            <p:cNvSpPr/>
            <p:nvPr/>
          </p:nvSpPr>
          <p:spPr>
            <a:xfrm>
              <a:off x="5483375" y="2346076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/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AB484C1D-9A1C-B84A-97E6-C6C73449A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971" y="2378813"/>
                  <a:ext cx="390520" cy="394210"/>
                </a:xfrm>
                <a:prstGeom prst="rect">
                  <a:avLst/>
                </a:prstGeom>
                <a:blipFill>
                  <a:blip r:embed="rId28"/>
                  <a:stretch>
                    <a:fillRect l="-3125" r="-103125"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0E6CC465-5818-0146-B9D9-EC28543DA623}"/>
                </a:ext>
              </a:extLst>
            </p:cNvPr>
            <p:cNvSpPr/>
            <p:nvPr/>
          </p:nvSpPr>
          <p:spPr>
            <a:xfrm>
              <a:off x="5560808" y="3230167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/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2DCC15F1-E5FC-8E47-BECC-06D3826D4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23" y="3267943"/>
                  <a:ext cx="412190" cy="394210"/>
                </a:xfrm>
                <a:prstGeom prst="rect">
                  <a:avLst/>
                </a:prstGeom>
                <a:blipFill>
                  <a:blip r:embed="rId29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DF0BC28F-F1F2-7242-9AFC-6C1BE61C81EB}"/>
                </a:ext>
              </a:extLst>
            </p:cNvPr>
            <p:cNvCxnSpPr>
              <a:cxnSpLocks/>
              <a:endCxn id="145" idx="0"/>
            </p:cNvCxnSpPr>
            <p:nvPr/>
          </p:nvCxnSpPr>
          <p:spPr>
            <a:xfrm>
              <a:off x="5865931" y="2772777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9C7BCFD5-D915-554E-B8D3-1C643E4C86E6}"/>
                </a:ext>
              </a:extLst>
            </p:cNvPr>
            <p:cNvCxnSpPr>
              <a:cxnSpLocks/>
              <a:stCxn id="76" idx="4"/>
              <a:endCxn id="150" idx="0"/>
            </p:cNvCxnSpPr>
            <p:nvPr/>
          </p:nvCxnSpPr>
          <p:spPr>
            <a:xfrm>
              <a:off x="7568367" y="1578133"/>
              <a:ext cx="803474" cy="76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297A48C-B0B6-D541-93BE-6C51709F3B85}"/>
                </a:ext>
              </a:extLst>
            </p:cNvPr>
            <p:cNvSpPr/>
            <p:nvPr/>
          </p:nvSpPr>
          <p:spPr>
            <a:xfrm>
              <a:off x="7994725" y="2342562"/>
              <a:ext cx="754232" cy="417964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/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D5045DC0-E70F-0845-9D96-82F065EF7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723" y="2344326"/>
                  <a:ext cx="390520" cy="394210"/>
                </a:xfrm>
                <a:prstGeom prst="rect">
                  <a:avLst/>
                </a:prstGeom>
                <a:blipFill>
                  <a:blip r:embed="rId30"/>
                  <a:stretch>
                    <a:fillRect l="-3125" r="-4687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E6437633-2376-E243-A484-8D7CE8D7D34C}"/>
                </a:ext>
              </a:extLst>
            </p:cNvPr>
            <p:cNvSpPr/>
            <p:nvPr/>
          </p:nvSpPr>
          <p:spPr>
            <a:xfrm>
              <a:off x="8072158" y="3226653"/>
              <a:ext cx="740286" cy="610246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/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9C88873-C746-C54F-A87F-7DDAD1065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3403" y="3338185"/>
                  <a:ext cx="412190" cy="394210"/>
                </a:xfrm>
                <a:prstGeom prst="rect">
                  <a:avLst/>
                </a:prstGeom>
                <a:blipFill>
                  <a:blip r:embed="rId31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2DF06C93-7A5E-B14B-B78E-829D7F53744E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8377281" y="2769263"/>
              <a:ext cx="65020" cy="45739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F48767A0-3CE5-6145-B218-521F7F304135}"/>
                </a:ext>
              </a:extLst>
            </p:cNvPr>
            <p:cNvSpPr txBox="1"/>
            <p:nvPr/>
          </p:nvSpPr>
          <p:spPr>
            <a:xfrm>
              <a:off x="7611024" y="19826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98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EA13-1243-834D-8D00-CB072576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" y="-285330"/>
            <a:ext cx="11620500" cy="1325563"/>
          </a:xfrm>
        </p:spPr>
        <p:txBody>
          <a:bodyPr/>
          <a:lstStyle/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Factor graph Part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/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CN" alt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000" b="0" dirty="0">
                  <a:solidFill>
                    <a:srgbClr val="7030A0"/>
                  </a:solidFill>
                  <a:latin typeface="Times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613F875-664B-8547-A882-3102F06D9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66" y="2124970"/>
                <a:ext cx="7215116" cy="865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文本框 168">
            <a:extLst>
              <a:ext uri="{FF2B5EF4-FFF2-40B4-BE49-F238E27FC236}">
                <a16:creationId xmlns:a16="http://schemas.microsoft.com/office/drawing/2014/main" id="{A2483038-6750-BD46-801A-71515684E941}"/>
              </a:ext>
            </a:extLst>
          </p:cNvPr>
          <p:cNvSpPr txBox="1"/>
          <p:nvPr/>
        </p:nvSpPr>
        <p:spPr>
          <a:xfrm>
            <a:off x="22903" y="3085881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latin typeface="Times" pitchFamily="2" charset="0"/>
              </a:rPr>
              <a:t>Forward/backward:</a:t>
            </a:r>
            <a:endParaRPr kumimoji="1" lang="zh-CN" altLang="en-US" sz="2400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/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34894AF-4DE0-8648-8E6B-B22BA773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32" y="3553370"/>
                <a:ext cx="7057765" cy="86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81B7924C-B72D-784D-8419-73C9A0564232}"/>
              </a:ext>
            </a:extLst>
          </p:cNvPr>
          <p:cNvGrpSpPr/>
          <p:nvPr/>
        </p:nvGrpSpPr>
        <p:grpSpPr>
          <a:xfrm>
            <a:off x="7908972" y="365153"/>
            <a:ext cx="3909696" cy="3304780"/>
            <a:chOff x="5029200" y="903736"/>
            <a:chExt cx="3909696" cy="3304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/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5FB33BFE-E6A6-7E43-9E96-44F7A1D7B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429000"/>
                  <a:ext cx="541097" cy="540000"/>
                </a:xfrm>
                <a:prstGeom prst="ellipse">
                  <a:avLst/>
                </a:prstGeom>
                <a:blipFill>
                  <a:blip r:embed="rId5"/>
                  <a:stretch>
                    <a:fillRect l="-7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/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422B9615-A420-1440-955A-1739A4140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705" y="3429000"/>
                  <a:ext cx="692400" cy="54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连接符 85">
              <a:extLst>
                <a:ext uri="{FF2B5EF4-FFF2-40B4-BE49-F238E27FC236}">
                  <a16:creationId xmlns:a16="http://schemas.microsoft.com/office/drawing/2014/main" id="{1CE4A50B-AA27-C944-9FD4-EEAD1F3EADD8}"/>
                </a:ext>
              </a:extLst>
            </p:cNvPr>
            <p:cNvCxnSpPr>
              <a:cxnSpLocks/>
              <a:stCxn id="3" idx="6"/>
              <a:endCxn id="85" idx="1"/>
            </p:cNvCxnSpPr>
            <p:nvPr/>
          </p:nvCxnSpPr>
          <p:spPr>
            <a:xfrm>
              <a:off x="5570297" y="3699000"/>
              <a:ext cx="105140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8215EDE4-44E5-A84D-ABC8-B23BDBB7A6C9}"/>
                </a:ext>
              </a:extLst>
            </p:cNvPr>
            <p:cNvCxnSpPr>
              <a:cxnSpLocks/>
              <a:stCxn id="85" idx="0"/>
              <a:endCxn id="87" idx="5"/>
            </p:cNvCxnSpPr>
            <p:nvPr/>
          </p:nvCxnSpPr>
          <p:spPr>
            <a:xfrm flipH="1" flipV="1">
              <a:off x="6016758" y="2548646"/>
              <a:ext cx="951147" cy="880354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/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9174DAE4-3D19-C345-AC91-2884CD4C6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4903" y="2087727"/>
                  <a:ext cx="541097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88036F-7583-4C41-948E-91A022DEC787}"/>
                </a:ext>
              </a:extLst>
            </p:cNvPr>
            <p:cNvSpPr txBox="1"/>
            <p:nvPr/>
          </p:nvSpPr>
          <p:spPr>
            <a:xfrm>
              <a:off x="6725507" y="25766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…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BF0A7792-D7B7-2442-9E52-C5C66F854BE7}"/>
                </a:ext>
              </a:extLst>
            </p:cNvPr>
            <p:cNvCxnSpPr>
              <a:cxnSpLocks/>
              <a:stCxn id="85" idx="0"/>
              <a:endCxn id="92" idx="3"/>
            </p:cNvCxnSpPr>
            <p:nvPr/>
          </p:nvCxnSpPr>
          <p:spPr>
            <a:xfrm flipV="1">
              <a:off x="6967905" y="2551585"/>
              <a:ext cx="881849" cy="877415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/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9A436F7B-18A5-EB49-BC9B-3154F2067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512" y="2090666"/>
                  <a:ext cx="541097" cy="540000"/>
                </a:xfrm>
                <a:prstGeom prst="ellipse">
                  <a:avLst/>
                </a:prstGeom>
                <a:blipFill>
                  <a:blip r:embed="rId9"/>
                  <a:stretch>
                    <a:fillRect l="-869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1A37E2E3-DDCB-5E41-86FF-35CE6E795383}"/>
                </a:ext>
              </a:extLst>
            </p:cNvPr>
            <p:cNvCxnSpPr>
              <a:cxnSpLocks/>
              <a:stCxn id="85" idx="3"/>
            </p:cNvCxnSpPr>
            <p:nvPr/>
          </p:nvCxnSpPr>
          <p:spPr>
            <a:xfrm>
              <a:off x="7314105" y="3699000"/>
              <a:ext cx="1051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/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07673B-8C81-8740-8774-1A65EDD45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305" y="3429000"/>
                  <a:ext cx="573591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22AEAB19-477C-4647-92B4-A61C3A774C7E}"/>
                </a:ext>
              </a:extLst>
            </p:cNvPr>
            <p:cNvCxnSpPr>
              <a:stCxn id="87" idx="0"/>
            </p:cNvCxnSpPr>
            <p:nvPr/>
          </p:nvCxnSpPr>
          <p:spPr>
            <a:xfrm flipH="1" flipV="1">
              <a:off x="5825451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2654C4AE-F049-114E-A622-1BDE365B190B}"/>
                </a:ext>
              </a:extLst>
            </p:cNvPr>
            <p:cNvCxnSpPr/>
            <p:nvPr/>
          </p:nvCxnSpPr>
          <p:spPr>
            <a:xfrm flipH="1" flipV="1">
              <a:off x="8041060" y="1449421"/>
              <a:ext cx="1" cy="638306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/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kumimoji="1"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42576C-332D-5942-81F0-2137B20BD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251" y="909421"/>
                  <a:ext cx="692400" cy="54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/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6E0D609E-36BC-7B46-A6E6-D4A2A7B0B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903736"/>
                  <a:ext cx="692400" cy="54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/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04447FD9-69A7-2043-AF26-E0ED7C741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496" y="3148500"/>
                  <a:ext cx="66011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74" t="-4348" r="-1132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/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FF000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B58F6C5-B2C8-F442-9FE4-5E0A8BE5C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985" y="3159000"/>
                  <a:ext cx="88582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8696" r="-8571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C1E40DE4-6A9A-384E-889D-6FE43AAF5910}"/>
                </a:ext>
              </a:extLst>
            </p:cNvPr>
            <p:cNvCxnSpPr/>
            <p:nvPr/>
          </p:nvCxnSpPr>
          <p:spPr>
            <a:xfrm>
              <a:off x="7635895" y="3545077"/>
              <a:ext cx="555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箭头连接符 163">
              <a:extLst>
                <a:ext uri="{FF2B5EF4-FFF2-40B4-BE49-F238E27FC236}">
                  <a16:creationId xmlns:a16="http://schemas.microsoft.com/office/drawing/2014/main" id="{8510703F-9342-7341-B460-1ABF129FC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143" y="3555577"/>
              <a:ext cx="5452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CC26FF9B-1652-AC4A-A427-966EC1D239F8}"/>
                </a:ext>
              </a:extLst>
            </p:cNvPr>
            <p:cNvCxnSpPr/>
            <p:nvPr/>
          </p:nvCxnSpPr>
          <p:spPr>
            <a:xfrm>
              <a:off x="5846982" y="3862998"/>
              <a:ext cx="555414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/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70C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E3B59AF7-50B8-5749-B403-7E795FD06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615" y="3931517"/>
                  <a:ext cx="88421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86" t="-8696" r="-10000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线箭头连接符 166">
              <a:extLst>
                <a:ext uri="{FF2B5EF4-FFF2-40B4-BE49-F238E27FC236}">
                  <a16:creationId xmlns:a16="http://schemas.microsoft.com/office/drawing/2014/main" id="{7DBF75B6-F960-014C-AD9D-E33487A1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9344" y="3862998"/>
              <a:ext cx="54525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/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 err="1">
                    <a:solidFill>
                      <a:srgbClr val="00B050"/>
                    </a:solidFill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C916E433-9DC8-3D4C-8570-A8ADE0CBD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895" y="3927329"/>
                  <a:ext cx="66736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321" t="-9091" r="-13208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D8F8B7F-8600-C94B-BFBC-3625870C11EA}"/>
                </a:ext>
              </a:extLst>
            </p:cNvPr>
            <p:cNvCxnSpPr/>
            <p:nvPr/>
          </p:nvCxnSpPr>
          <p:spPr>
            <a:xfrm>
              <a:off x="6296399" y="2548646"/>
              <a:ext cx="671506" cy="59985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/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2C7C82-44FD-9245-9AE2-3958FDD39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4000" y="2405224"/>
                  <a:ext cx="674928" cy="38151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AD339708-DD3C-5A4C-8935-0CC1B8E92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5007" y="2582963"/>
              <a:ext cx="597337" cy="564068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/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6BA85C4-07C7-1648-9EA1-77CC6CD87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805" y="2395055"/>
                  <a:ext cx="747705" cy="39376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/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D6A41390-B120-A84D-A116-52C386B4E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581" y="1542215"/>
                  <a:ext cx="667234" cy="4128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F2074E06-3329-7948-AB0D-26BC02B0B8E2}"/>
                </a:ext>
              </a:extLst>
            </p:cNvPr>
            <p:cNvCxnSpPr>
              <a:cxnSpLocks/>
            </p:cNvCxnSpPr>
            <p:nvPr/>
          </p:nvCxnSpPr>
          <p:spPr>
            <a:xfrm>
              <a:off x="5925997" y="1542793"/>
              <a:ext cx="0" cy="446246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/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694E2F6-F86B-324C-9889-504FCC5A6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105" y="1558664"/>
                  <a:ext cx="666785" cy="3995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DE3F8004-C2CB-A14B-97B4-041D426D0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434" y="1517939"/>
              <a:ext cx="8677" cy="43708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/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FE4EFC89-27D6-324D-A532-514ACEF8E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71" y="4301707"/>
                <a:ext cx="7208447" cy="8647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文本框 178">
            <a:extLst>
              <a:ext uri="{FF2B5EF4-FFF2-40B4-BE49-F238E27FC236}">
                <a16:creationId xmlns:a16="http://schemas.microsoft.com/office/drawing/2014/main" id="{C11A604F-C5F6-574C-87AF-E0BABFC039C7}"/>
              </a:ext>
            </a:extLst>
          </p:cNvPr>
          <p:cNvSpPr txBox="1"/>
          <p:nvPr/>
        </p:nvSpPr>
        <p:spPr>
          <a:xfrm>
            <a:off x="7044633" y="432201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Where: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/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826C4F28-B26C-E74C-9064-177C07C8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9" y="4592009"/>
                <a:ext cx="6203092" cy="43595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/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Calculate</a:t>
                </a:r>
                <a:r>
                  <a:rPr kumimoji="1" lang="zh-CN" altLang="en-US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bSup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: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B2F22C5-C951-9C4D-8B27-B57C7BA9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7" y="5184638"/>
                <a:ext cx="1602939" cy="399597"/>
              </a:xfrm>
              <a:prstGeom prst="rect">
                <a:avLst/>
              </a:prstGeom>
              <a:blipFill>
                <a:blip r:embed="rId24"/>
                <a:stretch>
                  <a:fillRect l="-3937" r="-15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/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kumimoji="1"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44648BD-A380-0F47-A73E-C478034A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36" y="5681599"/>
                <a:ext cx="6736266" cy="121334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/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813178-E56E-42AF-A493-B56D6DF0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904" y="5081112"/>
                <a:ext cx="7208446" cy="97661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/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550EDC3-8C89-4530-89F4-5202F686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85" y="6180808"/>
                <a:ext cx="2677837" cy="610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5D8917EC-6EFC-4F47-8B11-478925496648}"/>
              </a:ext>
            </a:extLst>
          </p:cNvPr>
          <p:cNvGrpSpPr/>
          <p:nvPr/>
        </p:nvGrpSpPr>
        <p:grpSpPr>
          <a:xfrm>
            <a:off x="22903" y="889315"/>
            <a:ext cx="7303075" cy="1054243"/>
            <a:chOff x="-43244" y="573559"/>
            <a:chExt cx="7303075" cy="1054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/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sepChr m:val=",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grow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8E0FE35-2343-4BF6-8418-ABCC4B28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244" y="600149"/>
                  <a:ext cx="7303075" cy="97270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0A60B6-0DAD-4901-8D66-02B928BD0807}"/>
                </a:ext>
              </a:extLst>
            </p:cNvPr>
            <p:cNvSpPr/>
            <p:nvPr/>
          </p:nvSpPr>
          <p:spPr>
            <a:xfrm>
              <a:off x="3832177" y="573559"/>
              <a:ext cx="3255763" cy="10542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80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 A &amp; Module B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/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00F53A3-4ADC-4658-B370-B781BB846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5" y="4180616"/>
                <a:ext cx="4511027" cy="1024511"/>
              </a:xfrm>
              <a:prstGeom prst="rect">
                <a:avLst/>
              </a:prstGeom>
              <a:blipFill>
                <a:blip r:embed="rId4"/>
                <a:stretch>
                  <a:fillRect t="-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E5147DD-8E90-41AE-A6E6-FB86F6346857}"/>
              </a:ext>
            </a:extLst>
          </p:cNvPr>
          <p:cNvSpPr txBox="1"/>
          <p:nvPr/>
        </p:nvSpPr>
        <p:spPr>
          <a:xfrm>
            <a:off x="359563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/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57109F-D84B-436D-9D3B-E9F8A250D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37" y="1516676"/>
                <a:ext cx="1227516" cy="519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E2F7012-AD21-4747-953D-62AD519185E5}"/>
              </a:ext>
            </a:extLst>
          </p:cNvPr>
          <p:cNvSpPr txBox="1"/>
          <p:nvPr/>
        </p:nvSpPr>
        <p:spPr>
          <a:xfrm>
            <a:off x="359563" y="3190515"/>
            <a:ext cx="13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Calculation: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/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VBI update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C4D8B33-7390-406A-88B4-FB2823288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" y="3623531"/>
                <a:ext cx="2600562" cy="381515"/>
              </a:xfrm>
              <a:prstGeom prst="rect">
                <a:avLst/>
              </a:prstGeom>
              <a:blipFill>
                <a:blip r:embed="rId7"/>
                <a:stretch>
                  <a:fillRect l="-1874" t="-7937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122CA0F-D5EA-4DDD-B491-431D249C8531}"/>
              </a:ext>
            </a:extLst>
          </p:cNvPr>
          <p:cNvGrpSpPr/>
          <p:nvPr/>
        </p:nvGrpSpPr>
        <p:grpSpPr>
          <a:xfrm>
            <a:off x="3062111" y="541270"/>
            <a:ext cx="7051645" cy="2987619"/>
            <a:chOff x="3062111" y="541270"/>
            <a:chExt cx="7051645" cy="29876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FB92157-C4B7-448D-874B-F3BA70F9622E}"/>
                </a:ext>
              </a:extLst>
            </p:cNvPr>
            <p:cNvGrpSpPr/>
            <p:nvPr/>
          </p:nvGrpSpPr>
          <p:grpSpPr>
            <a:xfrm>
              <a:off x="3062111" y="1288347"/>
              <a:ext cx="1992137" cy="2006926"/>
              <a:chOff x="1642775" y="2629015"/>
              <a:chExt cx="1992137" cy="200692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76D2C3-097C-407B-A6B3-69DB9FB881F2}"/>
                  </a:ext>
                </a:extLst>
              </p:cNvPr>
              <p:cNvSpPr/>
              <p:nvPr/>
            </p:nvSpPr>
            <p:spPr>
              <a:xfrm>
                <a:off x="1658924" y="2690578"/>
                <a:ext cx="1975988" cy="194536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993CE2C-4B3B-4C5F-AEB1-76561569AD4F}"/>
                  </a:ext>
                </a:extLst>
              </p:cNvPr>
              <p:cNvSpPr txBox="1"/>
              <p:nvPr/>
            </p:nvSpPr>
            <p:spPr>
              <a:xfrm>
                <a:off x="1642775" y="2629015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DF030B-A21F-4CD6-AA4A-45FBBA6F6DAF}"/>
                </a:ext>
              </a:extLst>
            </p:cNvPr>
            <p:cNvGrpSpPr/>
            <p:nvPr/>
          </p:nvGrpSpPr>
          <p:grpSpPr>
            <a:xfrm>
              <a:off x="7515336" y="1349910"/>
              <a:ext cx="1798820" cy="1708879"/>
              <a:chOff x="1836092" y="2690578"/>
              <a:chExt cx="1798820" cy="1708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3A305C5-8FDE-4171-94D3-0ABC72356CCD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Forward/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Backward</a:t>
                </a:r>
              </a:p>
              <a:p>
                <a:pPr algn="ctr"/>
                <a:r>
                  <a:rPr kumimoji="1" lang="en-US" altLang="zh-CN" sz="2400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MP</a:t>
                </a:r>
                <a:endParaRPr kumimoji="1" lang="zh-CN" altLang="en-US" sz="24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7F38C74-5EBE-472C-B968-051305762A43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/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2F507A0-2112-4E54-B2B1-3DC6C8C90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60" y="987011"/>
                  <a:ext cx="1227516" cy="5192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线箭头连接符 14">
              <a:extLst>
                <a:ext uri="{FF2B5EF4-FFF2-40B4-BE49-F238E27FC236}">
                  <a16:creationId xmlns:a16="http://schemas.microsoft.com/office/drawing/2014/main" id="{7557B81A-C048-496B-97E8-2F9FB6E7E5D3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177360" y="1689952"/>
              <a:ext cx="0" cy="10006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9A4A9CB-9778-455F-949A-2F0BE9FBB5FD}"/>
                </a:ext>
              </a:extLst>
            </p:cNvPr>
            <p:cNvGrpSpPr/>
            <p:nvPr/>
          </p:nvGrpSpPr>
          <p:grpSpPr>
            <a:xfrm>
              <a:off x="5868441" y="2690636"/>
              <a:ext cx="617838" cy="450985"/>
              <a:chOff x="4247618" y="3949465"/>
              <a:chExt cx="617838" cy="450985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CC3E28-4FAA-4E1A-BA3C-EB398333E506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FF7EE20-EBFD-45ED-9CE4-BE8CE62C1F93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14" name="直线箭头连接符 25">
              <a:extLst>
                <a:ext uri="{FF2B5EF4-FFF2-40B4-BE49-F238E27FC236}">
                  <a16:creationId xmlns:a16="http://schemas.microsoft.com/office/drawing/2014/main" id="{A5125E41-8351-499D-9D29-10EC363705BD}"/>
                </a:ext>
              </a:extLst>
            </p:cNvPr>
            <p:cNvCxnSpPr>
              <a:cxnSpLocks/>
              <a:stCxn id="37" idx="3"/>
              <a:endCxn id="17" idx="1"/>
            </p:cNvCxnSpPr>
            <p:nvPr/>
          </p:nvCxnSpPr>
          <p:spPr>
            <a:xfrm>
              <a:off x="4620817" y="2913484"/>
              <a:ext cx="1247624" cy="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30">
              <a:extLst>
                <a:ext uri="{FF2B5EF4-FFF2-40B4-BE49-F238E27FC236}">
                  <a16:creationId xmlns:a16="http://schemas.microsoft.com/office/drawing/2014/main" id="{5DB1F870-63A1-444A-AE0C-65FFCEC6EC4B}"/>
                </a:ext>
              </a:extLst>
            </p:cNvPr>
            <p:cNvCxnSpPr>
              <a:cxnSpLocks/>
            </p:cNvCxnSpPr>
            <p:nvPr/>
          </p:nvCxnSpPr>
          <p:spPr>
            <a:xfrm>
              <a:off x="6486279" y="2925941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/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09CC8240-65FF-4E93-8AFB-EBDB13868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478" y="3009644"/>
                  <a:ext cx="1288621" cy="519245"/>
                </a:xfrm>
                <a:prstGeom prst="rect">
                  <a:avLst/>
                </a:prstGeom>
                <a:blipFill>
                  <a:blip r:embed="rId9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4919B6B-8427-440E-BC0F-76CBBA16E109}"/>
                </a:ext>
              </a:extLst>
            </p:cNvPr>
            <p:cNvSpPr/>
            <p:nvPr/>
          </p:nvSpPr>
          <p:spPr>
            <a:xfrm>
              <a:off x="6177360" y="1020444"/>
              <a:ext cx="1227516" cy="611207"/>
            </a:xfrm>
            <a:prstGeom prst="ellipse">
              <a:avLst/>
            </a:prstGeom>
            <a:no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3992D62-B79D-4F65-9593-F0834AA03225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7225110" y="928658"/>
              <a:ext cx="330120" cy="181295"/>
            </a:xfrm>
            <a:prstGeom prst="straightConnector1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/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zh-CN" dirty="0">
                      <a:latin typeface="Times" pitchFamily="2" charset="0"/>
                    </a:rPr>
                    <a:t>Contains information of</a:t>
                  </a:r>
                </a:p>
                <a:p>
                  <a:pPr algn="l"/>
                  <a:r>
                    <a:rPr kumimoji="1" lang="en-US" altLang="zh-CN" dirty="0">
                      <a:highlight>
                        <a:srgbClr val="FFFF00"/>
                      </a:highlight>
                      <a:latin typeface="Times" pitchFamily="2" charset="0"/>
                    </a:rPr>
                    <a:t>Prior probability </a:t>
                  </a:r>
                  <a:r>
                    <a:rPr kumimoji="1" lang="en-US" altLang="zh-CN" dirty="0">
                      <a:latin typeface="Times" pitchFamily="2" charset="0"/>
                    </a:rPr>
                    <a:t>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kumimoji="1" lang="zh-CN" altLang="en-US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8B48544-06E8-40F8-A837-4FE996A3A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336" y="541270"/>
                  <a:ext cx="2598420" cy="658514"/>
                </a:xfrm>
                <a:prstGeom prst="rect">
                  <a:avLst/>
                </a:prstGeom>
                <a:blipFill>
                  <a:blip r:embed="rId10"/>
                  <a:stretch>
                    <a:fillRect l="-2113" t="-5556" b="-1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3EECDBD-9C17-462C-8FAD-4191185BB08B}"/>
                </a:ext>
              </a:extLst>
            </p:cNvPr>
            <p:cNvSpPr/>
            <p:nvPr/>
          </p:nvSpPr>
          <p:spPr>
            <a:xfrm>
              <a:off x="3459480" y="2035921"/>
              <a:ext cx="1180019" cy="4509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calculate</a:t>
              </a:r>
              <a:endParaRPr kumimoji="1" lang="zh-CN" altLang="en-US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37" name="流程图: 决策 36">
              <a:extLst>
                <a:ext uri="{FF2B5EF4-FFF2-40B4-BE49-F238E27FC236}">
                  <a16:creationId xmlns:a16="http://schemas.microsoft.com/office/drawing/2014/main" id="{86A855DF-CC62-4BE8-A48D-97D7E24E9708}"/>
                </a:ext>
              </a:extLst>
            </p:cNvPr>
            <p:cNvSpPr/>
            <p:nvPr/>
          </p:nvSpPr>
          <p:spPr>
            <a:xfrm>
              <a:off x="3482400" y="2732400"/>
              <a:ext cx="1138417" cy="36216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A45316D-E1CD-4C35-B789-D64CC197AA68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rot="10800000" flipV="1">
              <a:off x="4049491" y="1689953"/>
              <a:ext cx="3465847" cy="34596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C3D67662-8FF9-4DFF-B220-A096E7B1F875}"/>
                </a:ext>
              </a:extLst>
            </p:cNvPr>
            <p:cNvCxnSpPr>
              <a:stCxn id="37" idx="1"/>
            </p:cNvCxnSpPr>
            <p:nvPr/>
          </p:nvCxnSpPr>
          <p:spPr>
            <a:xfrm rot="10800000" flipH="1">
              <a:off x="3482399" y="1690584"/>
              <a:ext cx="548407" cy="1222901"/>
            </a:xfrm>
            <a:prstGeom prst="bentConnector4">
              <a:avLst>
                <a:gd name="adj1" fmla="val -41684"/>
                <a:gd name="adj2" fmla="val 99775"/>
              </a:avLst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3C616F-DB01-4AA6-B640-E891E43BD015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4049490" y="2486906"/>
              <a:ext cx="2119" cy="2454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A29CEA3-9706-49BD-9117-6869BD63F360}"/>
              </a:ext>
            </a:extLst>
          </p:cNvPr>
          <p:cNvSpPr txBox="1"/>
          <p:nvPr/>
        </p:nvSpPr>
        <p:spPr>
          <a:xfrm>
            <a:off x="359563" y="5401522"/>
            <a:ext cx="229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Output according to the Sum-Product rule: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/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79D5D4F-7AB4-4E55-9A9C-B87E525F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45" y="6047853"/>
                <a:ext cx="5174109" cy="648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/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24B8C3D-467F-4993-865E-2CFE3DEB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143" y="2119793"/>
                <a:ext cx="2689364" cy="1101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7E21C507-F793-4477-B679-EDDBD583E69D}"/>
              </a:ext>
            </a:extLst>
          </p:cNvPr>
          <p:cNvSpPr txBox="1"/>
          <p:nvPr/>
        </p:nvSpPr>
        <p:spPr>
          <a:xfrm>
            <a:off x="9692654" y="1246633"/>
            <a:ext cx="10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Input: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/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C71B3BF-655E-4644-B7EE-2D6DF5707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7" y="1635791"/>
                <a:ext cx="6196518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3CB1074-0AA0-46A1-8FE7-48705B1A3905}"/>
              </a:ext>
            </a:extLst>
          </p:cNvPr>
          <p:cNvSpPr txBox="1"/>
          <p:nvPr/>
        </p:nvSpPr>
        <p:spPr>
          <a:xfrm>
            <a:off x="9692654" y="2471989"/>
            <a:ext cx="275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Forward/Backward massage passing:</a:t>
            </a:r>
            <a:endParaRPr kumimoji="1" lang="zh-CN" altLang="en-US" dirty="0" err="1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2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519F56-3AAA-41CD-9434-6B81703E01A2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E-step: Module</a:t>
            </a:r>
            <a:r>
              <a:rPr kumimoji="1"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1"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 </a:t>
            </a:r>
            <a:endParaRPr kumimoji="1"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/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dirty="0">
                    <a:latin typeface="Times" pitchFamily="2" charset="0"/>
                  </a:rPr>
                  <a:t>First initialize the estimation of posteriors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kumimoji="1" lang="en-US" altLang="zh-CN" dirty="0">
                  <a:latin typeface="Times" pitchFamily="2" charset="0"/>
                </a:endParaRPr>
              </a:p>
              <a:p>
                <a:r>
                  <a:rPr kumimoji="1" lang="en-US" altLang="zh-CN" dirty="0">
                    <a:latin typeface="Times" pitchFamily="2" charset="0"/>
                  </a:rPr>
                  <a:t>(in the first outer-iteration, according to the prior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(in the rest outer-iterations, according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) in the last iteration</a:t>
                </a:r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BA105E-1F9C-7741-8541-3FD0142F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997527"/>
                <a:ext cx="7889556" cy="982641"/>
              </a:xfrm>
              <a:prstGeom prst="rect">
                <a:avLst/>
              </a:prstGeom>
              <a:blipFill>
                <a:blip r:embed="rId3"/>
                <a:stretch>
                  <a:fillRect l="-643" t="-1282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1036D95-4965-3449-8D04-238C3B947329}"/>
              </a:ext>
            </a:extLst>
          </p:cNvPr>
          <p:cNvSpPr txBox="1"/>
          <p:nvPr/>
        </p:nvSpPr>
        <p:spPr>
          <a:xfrm>
            <a:off x="267855" y="2323090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latin typeface="Times" pitchFamily="2" charset="0"/>
              </a:rPr>
              <a:t>Initialization (first step): </a:t>
            </a:r>
            <a:endParaRPr kumimoji="1" lang="zh-CN" altLang="en-US" dirty="0" err="1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/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140D0FE-BC3A-224E-9587-6A7FD606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7351"/>
                <a:ext cx="5029201" cy="521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/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B1D2192-44F8-B747-8A3C-C4EE784CC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10527"/>
                <a:ext cx="3431310" cy="404983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/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E44B997-C8FD-F645-8FF5-A3C6BCEB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3809876"/>
                <a:ext cx="4373418" cy="404983"/>
              </a:xfrm>
              <a:prstGeom prst="rect">
                <a:avLst/>
              </a:prstGeom>
              <a:blipFill>
                <a:blip r:embed="rId6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/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EE69163-673E-3347-B9E1-92B4A31F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4214859"/>
                <a:ext cx="5370945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/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B6E0C2E-97D2-DC4D-8501-73500D77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0613"/>
                <a:ext cx="5370945" cy="690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/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zh-CN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diag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dirty="0"/>
              </a:p>
              <a:p>
                <a:pPr algn="l"/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8719A0A-9B0D-8F4E-A3FB-CD5092D69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111952"/>
                <a:ext cx="5370944" cy="1135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/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FCEA6B6-33CC-4B44-A47C-18165FEF3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5948730"/>
                <a:ext cx="2317942" cy="391261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/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CDBD92-5A31-8142-9390-46CA42E85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83" y="2454163"/>
                <a:ext cx="5301672" cy="8066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/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201B394-BBB0-0A4E-9532-49A19FAD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2790565"/>
                <a:ext cx="3546292" cy="48955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/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61962B6-813E-394C-8E1A-DAF5484EE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3442893"/>
                <a:ext cx="3302314" cy="404983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/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3A8556B-7081-D541-891A-285E4443E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3861243"/>
                <a:ext cx="4373418" cy="404983"/>
              </a:xfrm>
              <a:prstGeom prst="rect">
                <a:avLst/>
              </a:prstGeom>
              <a:blipFill>
                <a:blip r:embed="rId14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/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495DDA5-0FCB-1B45-8B15-91B71653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07" y="4266226"/>
                <a:ext cx="5370945" cy="459678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/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𝒞𝒩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C17F3A-2F0D-2D44-9272-D89961F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" y="4831264"/>
                <a:ext cx="2971801" cy="3942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A036F927-0DF6-BD4D-8EEC-E31DFF14B618}"/>
              </a:ext>
            </a:extLst>
          </p:cNvPr>
          <p:cNvSpPr txBox="1"/>
          <p:nvPr/>
        </p:nvSpPr>
        <p:spPr>
          <a:xfrm>
            <a:off x="8884621" y="484373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First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C87C45F-4BFC-2048-BD94-F6C3A0303740}"/>
              </a:ext>
            </a:extLst>
          </p:cNvPr>
          <p:cNvSpPr txBox="1"/>
          <p:nvPr/>
        </p:nvSpPr>
        <p:spPr>
          <a:xfrm>
            <a:off x="9222125" y="344054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Second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E929387-2BD6-B146-8A6C-F74B21289CA5}"/>
              </a:ext>
            </a:extLst>
          </p:cNvPr>
          <p:cNvSpPr txBox="1"/>
          <p:nvPr/>
        </p:nvSpPr>
        <p:spPr>
          <a:xfrm>
            <a:off x="9740001" y="208981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 last update</a:t>
            </a:r>
            <a:endParaRPr kumimoji="1" lang="zh-CN" altLang="en-US" dirty="0" err="1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0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A4473E7-8C12-3C4F-A2A3-7C85F81B90A4}"/>
              </a:ext>
            </a:extLst>
          </p:cNvPr>
          <p:cNvSpPr txBox="1">
            <a:spLocks/>
          </p:cNvSpPr>
          <p:nvPr/>
        </p:nvSpPr>
        <p:spPr>
          <a:xfrm>
            <a:off x="42504" y="-112262"/>
            <a:ext cx="1162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Factor graph 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A&amp;B</a:t>
            </a:r>
            <a:r>
              <a:rPr kumimoji="1" lang="zh-CN" altLang="en-US" dirty="0"/>
              <a:t> </a:t>
            </a:r>
            <a:r>
              <a:rPr kumimoji="1" lang="en-US" altLang="zh-CN" dirty="0"/>
              <a:t>(pattern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3)(</a:t>
            </a:r>
            <a:r>
              <a:rPr kumimoji="1" lang="en-US" altLang="zh-CN" dirty="0">
                <a:solidFill>
                  <a:srgbClr val="FF0000"/>
                </a:solidFill>
              </a:rPr>
              <a:t>not available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B89FF59-862E-41EC-8E51-077F26BEE589}"/>
              </a:ext>
            </a:extLst>
          </p:cNvPr>
          <p:cNvGrpSpPr/>
          <p:nvPr/>
        </p:nvGrpSpPr>
        <p:grpSpPr>
          <a:xfrm>
            <a:off x="107661" y="935295"/>
            <a:ext cx="11869070" cy="5665673"/>
            <a:chOff x="107661" y="935295"/>
            <a:chExt cx="11869070" cy="56656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399C91-5B2A-2049-8ECB-E59069896F59}"/>
                </a:ext>
              </a:extLst>
            </p:cNvPr>
            <p:cNvSpPr/>
            <p:nvPr/>
          </p:nvSpPr>
          <p:spPr>
            <a:xfrm>
              <a:off x="1822977" y="935295"/>
              <a:ext cx="6054810" cy="4547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C21C79-CAEA-F246-B80E-47AA94D5628F}"/>
                </a:ext>
              </a:extLst>
            </p:cNvPr>
            <p:cNvSpPr/>
            <p:nvPr/>
          </p:nvSpPr>
          <p:spPr>
            <a:xfrm>
              <a:off x="107661" y="2053681"/>
              <a:ext cx="6054810" cy="45472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393BC5-9430-FA44-B0F6-66C37AEB6BF4}"/>
                </a:ext>
              </a:extLst>
            </p:cNvPr>
            <p:cNvSpPr txBox="1"/>
            <p:nvPr/>
          </p:nvSpPr>
          <p:spPr>
            <a:xfrm>
              <a:off x="328867" y="2197896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k=1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/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4244D42-3EDB-3E4B-9017-8F4AC68C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92493">
                  <a:off x="6453893" y="3674436"/>
                  <a:ext cx="3145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/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zh-CN" b="0" dirty="0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59D2F2A-24D2-0D44-AC67-0323AEE8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586480">
                  <a:off x="6479211" y="5602637"/>
                  <a:ext cx="3145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149AB7C-B407-F64B-AD0C-E2FA851D937A}"/>
                </a:ext>
              </a:extLst>
            </p:cNvPr>
            <p:cNvSpPr txBox="1"/>
            <p:nvPr/>
          </p:nvSpPr>
          <p:spPr>
            <a:xfrm>
              <a:off x="2087603" y="10110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dirty="0">
                  <a:latin typeface="Times" pitchFamily="2" charset="0"/>
                </a:rPr>
                <a:t>k</a:t>
              </a:r>
              <a:endParaRPr kumimoji="1" lang="zh-CN" altLang="en-US" dirty="0" err="1">
                <a:latin typeface="Times" pitchFamily="2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573777-3401-4D47-A14D-46632E658306}"/>
                </a:ext>
              </a:extLst>
            </p:cNvPr>
            <p:cNvGrpSpPr/>
            <p:nvPr/>
          </p:nvGrpSpPr>
          <p:grpSpPr>
            <a:xfrm>
              <a:off x="8424115" y="2053681"/>
              <a:ext cx="2337975" cy="4191168"/>
              <a:chOff x="8054137" y="1664732"/>
              <a:chExt cx="2337975" cy="4191168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B85D0BC-4842-7441-95A1-92AA04A39D5F}"/>
                  </a:ext>
                </a:extLst>
              </p:cNvPr>
              <p:cNvGrpSpPr/>
              <p:nvPr/>
            </p:nvGrpSpPr>
            <p:grpSpPr>
              <a:xfrm>
                <a:off x="9672112" y="1664732"/>
                <a:ext cx="720000" cy="4191168"/>
                <a:chOff x="6256368" y="1630281"/>
                <a:chExt cx="720000" cy="419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A16B057B-0CB0-FB42-A729-6E9B95A78D9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1630281"/>
                      <a:ext cx="720000" cy="7200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椭圆 28">
                      <a:extLst>
                        <a:ext uri="{FF2B5EF4-FFF2-40B4-BE49-F238E27FC236}">
                          <a16:creationId xmlns:a16="http://schemas.microsoft.com/office/drawing/2014/main" id="{452E5819-F8AC-8C4E-B8F8-58D0983231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3365865"/>
                      <a:ext cx="720000" cy="7200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D76A6561-DABA-DC4E-8747-55A98C7671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6368" y="5101449"/>
                      <a:ext cx="720000" cy="7200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CF17B8B-003D-BC48-87FA-8670B6359C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文本框 31">
                      <a:extLst>
                        <a:ext uri="{FF2B5EF4-FFF2-40B4-BE49-F238E27FC236}">
                          <a16:creationId xmlns:a16="http://schemas.microsoft.com/office/drawing/2014/main" id="{B9DF1BD7-00CC-B243-A163-BFD71AF128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9113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6915D88C-D9E4-2642-BE72-D207A5ACD884}"/>
                  </a:ext>
                </a:extLst>
              </p:cNvPr>
              <p:cNvGrpSpPr/>
              <p:nvPr/>
            </p:nvGrpSpPr>
            <p:grpSpPr>
              <a:xfrm>
                <a:off x="8054137" y="1754732"/>
                <a:ext cx="900000" cy="4011168"/>
                <a:chOff x="5810421" y="1720281"/>
                <a:chExt cx="900000" cy="401116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A8E1D6F9-58BF-A249-9945-6E58006012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1720281"/>
                      <a:ext cx="900000" cy="54000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62A6CFB2-48ED-1245-B6CC-C6D709BB5D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3455865"/>
                      <a:ext cx="900000" cy="54000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D9BEFB8F-9F5F-BC4E-A69F-870F380E9F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0421" y="5191449"/>
                      <a:ext cx="900000" cy="54000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6837C67-A77D-5447-924E-40A9DC0C4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2673407"/>
                      <a:ext cx="31451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en-US" altLang="zh-CN" b="0" dirty="0">
                        <a:latin typeface="Times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DC529171-CFF3-114E-A7B6-9C51CCB55B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03166" y="4408991"/>
                      <a:ext cx="31451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B5260F8-5A43-4F5D-A125-43AF5D97A8FA}"/>
                </a:ext>
              </a:extLst>
            </p:cNvPr>
            <p:cNvGrpSpPr/>
            <p:nvPr/>
          </p:nvGrpSpPr>
          <p:grpSpPr>
            <a:xfrm>
              <a:off x="5107479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77C68715-8C60-472F-815C-535E2667B4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83B51667-C45D-45F6-B141-29A15AA1A6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D9CA9D88-BD6B-4B22-AAA2-0E27859F32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35EB3FA3-272C-44B8-BAED-DE21B147F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8EDC4B84-EFB5-4DF5-AB98-C70C9F453B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33DF10-385D-4621-9D58-07ACE79D4C2A}"/>
                </a:ext>
              </a:extLst>
            </p:cNvPr>
            <p:cNvGrpSpPr/>
            <p:nvPr/>
          </p:nvGrpSpPr>
          <p:grpSpPr>
            <a:xfrm>
              <a:off x="6817979" y="1113354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椭圆 53">
                    <a:extLst>
                      <a:ext uri="{FF2B5EF4-FFF2-40B4-BE49-F238E27FC236}">
                        <a16:creationId xmlns:a16="http://schemas.microsoft.com/office/drawing/2014/main" id="{B2890B16-31C9-4ABC-8E18-F468CC230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F18D6CA5-F608-4C4C-A099-8900DE3861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椭圆 55">
                    <a:extLst>
                      <a:ext uri="{FF2B5EF4-FFF2-40B4-BE49-F238E27FC236}">
                        <a16:creationId xmlns:a16="http://schemas.microsoft.com/office/drawing/2014/main" id="{D0376038-E774-4081-BF49-888AD6C157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E41F1D31-0779-462B-BD82-90D979F36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4B201700-8B2C-4674-A8BE-89B61A9BA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54E4EE7-599D-49B1-B8A6-AF6AE4814CBE}"/>
                </a:ext>
              </a:extLst>
            </p:cNvPr>
            <p:cNvCxnSpPr>
              <a:stCxn id="46" idx="6"/>
              <a:endCxn id="37" idx="1"/>
            </p:cNvCxnSpPr>
            <p:nvPr/>
          </p:nvCxnSpPr>
          <p:spPr>
            <a:xfrm flipV="1">
              <a:off x="5827479" y="2413681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0251BDC-8F4A-4012-80D3-855B1A330780}"/>
                </a:ext>
              </a:extLst>
            </p:cNvPr>
            <p:cNvCxnSpPr>
              <a:cxnSpLocks/>
              <a:stCxn id="48" idx="6"/>
              <a:endCxn id="38" idx="1"/>
            </p:cNvCxnSpPr>
            <p:nvPr/>
          </p:nvCxnSpPr>
          <p:spPr>
            <a:xfrm flipV="1">
              <a:off x="5827479" y="4149265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200DE6-62BF-454C-8D94-C295C34E3D3F}"/>
                </a:ext>
              </a:extLst>
            </p:cNvPr>
            <p:cNvCxnSpPr>
              <a:cxnSpLocks/>
              <a:stCxn id="50" idx="6"/>
              <a:endCxn id="39" idx="1"/>
            </p:cNvCxnSpPr>
            <p:nvPr/>
          </p:nvCxnSpPr>
          <p:spPr>
            <a:xfrm flipV="1">
              <a:off x="5827479" y="5884849"/>
              <a:ext cx="2596636" cy="20717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765C44A-BDD2-472D-B0F4-EFCA17CA63CF}"/>
                </a:ext>
              </a:extLst>
            </p:cNvPr>
            <p:cNvCxnSpPr>
              <a:cxnSpLocks/>
              <a:stCxn id="54" idx="6"/>
              <a:endCxn id="37" idx="1"/>
            </p:cNvCxnSpPr>
            <p:nvPr/>
          </p:nvCxnSpPr>
          <p:spPr>
            <a:xfrm>
              <a:off x="7537979" y="1473354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97C9A4-597A-426A-B465-C1B114179E16}"/>
                </a:ext>
              </a:extLst>
            </p:cNvPr>
            <p:cNvCxnSpPr>
              <a:cxnSpLocks/>
              <a:stCxn id="55" idx="6"/>
              <a:endCxn id="38" idx="1"/>
            </p:cNvCxnSpPr>
            <p:nvPr/>
          </p:nvCxnSpPr>
          <p:spPr>
            <a:xfrm>
              <a:off x="7537979" y="3208938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BB2C2F6E-4050-4942-A9FF-50A4E5A3EE6C}"/>
                </a:ext>
              </a:extLst>
            </p:cNvPr>
            <p:cNvCxnSpPr>
              <a:cxnSpLocks/>
              <a:stCxn id="56" idx="6"/>
              <a:endCxn id="39" idx="1"/>
            </p:cNvCxnSpPr>
            <p:nvPr/>
          </p:nvCxnSpPr>
          <p:spPr>
            <a:xfrm>
              <a:off x="7537979" y="4944522"/>
              <a:ext cx="886136" cy="940327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ED9B4DC-7A1A-41F0-BFBF-9EBA9AF50ABA}"/>
                </a:ext>
              </a:extLst>
            </p:cNvPr>
            <p:cNvCxnSpPr>
              <a:cxnSpLocks/>
              <a:stCxn id="37" idx="3"/>
              <a:endCxn id="28" idx="2"/>
            </p:cNvCxnSpPr>
            <p:nvPr/>
          </p:nvCxnSpPr>
          <p:spPr>
            <a:xfrm>
              <a:off x="9324115" y="2413681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F5B7267-CA7A-4EF8-B0C5-70A11004D69F}"/>
                </a:ext>
              </a:extLst>
            </p:cNvPr>
            <p:cNvCxnSpPr>
              <a:cxnSpLocks/>
              <a:stCxn id="38" idx="3"/>
              <a:endCxn id="29" idx="2"/>
            </p:cNvCxnSpPr>
            <p:nvPr/>
          </p:nvCxnSpPr>
          <p:spPr>
            <a:xfrm>
              <a:off x="9324115" y="4149265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6E2BDD01-8E8D-4E90-B590-83DBE63BEA23}"/>
                </a:ext>
              </a:extLst>
            </p:cNvPr>
            <p:cNvCxnSpPr>
              <a:cxnSpLocks/>
              <a:stCxn id="39" idx="3"/>
              <a:endCxn id="30" idx="2"/>
            </p:cNvCxnSpPr>
            <p:nvPr/>
          </p:nvCxnSpPr>
          <p:spPr>
            <a:xfrm>
              <a:off x="9324115" y="5884849"/>
              <a:ext cx="717975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/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958C3C5-5746-4A10-A493-0FAC06DBB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0260" y="1924650"/>
                  <a:ext cx="556471" cy="444922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275EB4FA-63E9-44E6-993F-2F6D82D5A275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10762090" y="2413681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9CACC302-EA99-4866-846F-2C7F15426BE9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4149265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67073F4-77C8-4929-AE73-C1AC4A92EF2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2090" y="5883576"/>
              <a:ext cx="65817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6B808BB7-7D66-4FFD-8AEF-311C301E77EF}"/>
                </a:ext>
              </a:extLst>
            </p:cNvPr>
            <p:cNvGrpSpPr/>
            <p:nvPr/>
          </p:nvGrpSpPr>
          <p:grpSpPr>
            <a:xfrm>
              <a:off x="3795423" y="2354991"/>
              <a:ext cx="900000" cy="4011168"/>
              <a:chOff x="3745627" y="2350858"/>
              <a:chExt cx="900000" cy="401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/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E9E1339B-A069-4D2D-B240-961CFE2BF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2350858"/>
                    <a:ext cx="900000" cy="54000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/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7BB519B2-7D2D-47F1-AE60-1B8810A51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4086442"/>
                    <a:ext cx="900000" cy="54000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/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698ABE31-C46C-4D28-93D4-889D18EB66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627" y="5822026"/>
                    <a:ext cx="900000" cy="54000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647AE95-9B40-4269-BCD4-DF8791922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3303984"/>
                    <a:ext cx="314510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C72B9893-7F43-4943-9C2D-770AFBC9C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372" y="5039568"/>
                    <a:ext cx="31451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8E1D5CF-DCBF-48D9-B067-038771A7A694}"/>
                </a:ext>
              </a:extLst>
            </p:cNvPr>
            <p:cNvGrpSpPr/>
            <p:nvPr/>
          </p:nvGrpSpPr>
          <p:grpSpPr>
            <a:xfrm>
              <a:off x="2574242" y="2260858"/>
              <a:ext cx="720000" cy="4191168"/>
              <a:chOff x="5310224" y="2239725"/>
              <a:chExt cx="720000" cy="4191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/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139BEB50-AA1C-49D6-A5BF-8A1DFF9809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2239725"/>
                    <a:ext cx="720000" cy="720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/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8" name="椭圆 97">
                    <a:extLst>
                      <a:ext uri="{FF2B5EF4-FFF2-40B4-BE49-F238E27FC236}">
                        <a16:creationId xmlns:a16="http://schemas.microsoft.com/office/drawing/2014/main" id="{ACFC7014-B8D6-411E-820A-7DB444F18E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3975309"/>
                    <a:ext cx="720000" cy="720000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/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AD4FCCA4-E251-41AB-98A3-A4E22167F5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224" y="5710893"/>
                    <a:ext cx="720000" cy="720000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2DE4D9-36F0-4AD4-BBBF-50CC37732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3282851"/>
                    <a:ext cx="31451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b="0" dirty="0">
                      <a:latin typeface="Time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E8A38FCF-EFA8-4842-AB71-E9F881332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969" y="5018435"/>
                    <a:ext cx="31451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717D223-0BC6-4D56-ABE8-C027BC83AC00}"/>
                </a:ext>
              </a:extLst>
            </p:cNvPr>
            <p:cNvCxnSpPr>
              <a:stCxn id="97" idx="6"/>
              <a:endCxn id="90" idx="1"/>
            </p:cNvCxnSpPr>
            <p:nvPr/>
          </p:nvCxnSpPr>
          <p:spPr>
            <a:xfrm>
              <a:off x="3294242" y="2620858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13C937D-5326-4F27-BE5E-306570DBBB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3" y="2620858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B8A30CB-FC38-451C-91CB-F3BF23DCD448}"/>
                </a:ext>
              </a:extLst>
            </p:cNvPr>
            <p:cNvCxnSpPr/>
            <p:nvPr/>
          </p:nvCxnSpPr>
          <p:spPr>
            <a:xfrm>
              <a:off x="3294241" y="4356442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432CE79-4CB2-4D30-9B6B-C7EB4180E565}"/>
                </a:ext>
              </a:extLst>
            </p:cNvPr>
            <p:cNvCxnSpPr>
              <a:cxnSpLocks/>
            </p:cNvCxnSpPr>
            <p:nvPr/>
          </p:nvCxnSpPr>
          <p:spPr>
            <a:xfrm>
              <a:off x="4695422" y="4356442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01CFF11-D76C-40A9-9D5D-CBA370FACA3A}"/>
                </a:ext>
              </a:extLst>
            </p:cNvPr>
            <p:cNvCxnSpPr/>
            <p:nvPr/>
          </p:nvCxnSpPr>
          <p:spPr>
            <a:xfrm>
              <a:off x="3312770" y="6092026"/>
              <a:ext cx="50118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A06131E-1BA0-4026-811F-C65F7ABFE841}"/>
                </a:ext>
              </a:extLst>
            </p:cNvPr>
            <p:cNvCxnSpPr>
              <a:cxnSpLocks/>
            </p:cNvCxnSpPr>
            <p:nvPr/>
          </p:nvCxnSpPr>
          <p:spPr>
            <a:xfrm>
              <a:off x="4713951" y="6092026"/>
              <a:ext cx="412056" cy="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044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1ABF-BA2F-4BD0-A864-EBBA5C0C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Armijo Rule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E1868B1-AF79-4AEF-88D6-688A9D5729AB}"/>
              </a:ext>
            </a:extLst>
          </p:cNvPr>
          <p:cNvGrpSpPr/>
          <p:nvPr/>
        </p:nvGrpSpPr>
        <p:grpSpPr>
          <a:xfrm>
            <a:off x="55759" y="1690688"/>
            <a:ext cx="5685126" cy="5903368"/>
            <a:chOff x="461756" y="1554480"/>
            <a:chExt cx="5685126" cy="590336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356CA34-2A95-49B3-8AE6-7CC8633ED439}"/>
                </a:ext>
              </a:extLst>
            </p:cNvPr>
            <p:cNvCxnSpPr>
              <a:cxnSpLocks/>
            </p:cNvCxnSpPr>
            <p:nvPr/>
          </p:nvCxnSpPr>
          <p:spPr>
            <a:xfrm>
              <a:off x="996545" y="4732182"/>
              <a:ext cx="44085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10C667-1A5F-42B9-B9E5-C83D9AAE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25" y="1690688"/>
              <a:ext cx="0" cy="3539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11DB431-4E02-4B43-A1BE-DE829609B900}"/>
                </a:ext>
              </a:extLst>
            </p:cNvPr>
            <p:cNvSpPr/>
            <p:nvPr/>
          </p:nvSpPr>
          <p:spPr>
            <a:xfrm>
              <a:off x="1542292" y="2243329"/>
              <a:ext cx="3566156" cy="5214519"/>
            </a:xfrm>
            <a:prstGeom prst="arc">
              <a:avLst>
                <a:gd name="adj1" fmla="val 11062004"/>
                <a:gd name="adj2" fmla="val 17286772"/>
              </a:avLst>
            </a:prstGeom>
            <a:ln w="3492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7270F5D-4EA1-4B7D-A80A-B4F1B1A68E5A}"/>
                </a:ext>
              </a:extLst>
            </p:cNvPr>
            <p:cNvCxnSpPr/>
            <p:nvPr/>
          </p:nvCxnSpPr>
          <p:spPr>
            <a:xfrm>
              <a:off x="1810512" y="3541776"/>
              <a:ext cx="0" cy="11904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5A7A438-5D7F-48B0-99F1-2116B0501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25" y="3541776"/>
              <a:ext cx="26822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/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73EFB12-309F-4DB1-940F-790C017B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35" y="4781100"/>
                  <a:ext cx="577659" cy="352661"/>
                </a:xfrm>
                <a:prstGeom prst="rect">
                  <a:avLst/>
                </a:prstGeom>
                <a:blipFill>
                  <a:blip r:embed="rId2"/>
                  <a:stretch>
                    <a:fillRect l="-6316" t="-5263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DA0C224-807B-48F5-91BB-940D901C8B0C}"/>
                </a:ext>
              </a:extLst>
            </p:cNvPr>
            <p:cNvCxnSpPr/>
            <p:nvPr/>
          </p:nvCxnSpPr>
          <p:spPr>
            <a:xfrm flipV="1">
              <a:off x="1752445" y="1554480"/>
              <a:ext cx="935891" cy="1987296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38B3B59-1B2E-44A3-8372-23782EB75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511" y="1896968"/>
              <a:ext cx="2590801" cy="1644807"/>
            </a:xfrm>
            <a:prstGeom prst="line">
              <a:avLst/>
            </a:prstGeom>
            <a:ln w="381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/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3C2A96-33C9-42EB-9A43-90BB28689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565" y="4830985"/>
                  <a:ext cx="2392065" cy="352661"/>
                </a:xfrm>
                <a:prstGeom prst="rect">
                  <a:avLst/>
                </a:prstGeom>
                <a:blipFill>
                  <a:blip r:embed="rId3"/>
                  <a:stretch>
                    <a:fillRect l="-763" t="-5172" r="-1781" b="-8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/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6A0E923-EA5C-4019-A81B-13A79122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80" y="1683993"/>
                  <a:ext cx="60802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/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1020935-19F1-43D9-92C7-2CD56F26E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64" y="1690688"/>
                  <a:ext cx="8415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/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2FEFB1F-5ADB-4C45-AB05-7AE1B7C2B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56" y="3397536"/>
                  <a:ext cx="975460" cy="352661"/>
                </a:xfrm>
                <a:prstGeom prst="rect">
                  <a:avLst/>
                </a:prstGeom>
                <a:blipFill>
                  <a:blip r:embed="rId6"/>
                  <a:stretch>
                    <a:fillRect l="-9375" t="-5172" r="-3750" b="-344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27748CB-5AD5-4ED7-B1E6-F452EC3BBCDD}"/>
                </a:ext>
              </a:extLst>
            </p:cNvPr>
            <p:cNvCxnSpPr>
              <a:cxnSpLocks/>
            </p:cNvCxnSpPr>
            <p:nvPr/>
          </p:nvCxnSpPr>
          <p:spPr>
            <a:xfrm>
              <a:off x="3105911" y="2243329"/>
              <a:ext cx="0" cy="248885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4695282-41C9-4366-B4DB-703CB1F6DD52}"/>
                </a:ext>
              </a:extLst>
            </p:cNvPr>
            <p:cNvSpPr txBox="1"/>
            <p:nvPr/>
          </p:nvSpPr>
          <p:spPr>
            <a:xfrm rot="19691552">
              <a:off x="1979152" y="2563785"/>
              <a:ext cx="1415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b="1" dirty="0">
                  <a:latin typeface="Times" pitchFamily="2" charset="0"/>
                </a:rPr>
                <a:t>Safe zoom</a:t>
              </a:r>
              <a:endParaRPr kumimoji="1" lang="zh-CN" altLang="en-US" sz="2200" b="1" dirty="0" err="1">
                <a:latin typeface="Times" pitchFamily="2" charset="0"/>
              </a:endParaRPr>
            </a:p>
          </p:txBody>
        </p:sp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368A7187-9309-45F6-AE6C-55F2A9931BAB}"/>
                </a:ext>
              </a:extLst>
            </p:cNvPr>
            <p:cNvSpPr/>
            <p:nvPr/>
          </p:nvSpPr>
          <p:spPr>
            <a:xfrm rot="16200000">
              <a:off x="2314957" y="3921951"/>
              <a:ext cx="286509" cy="1295399"/>
            </a:xfrm>
            <a:prstGeom prst="rightBrace">
              <a:avLst>
                <a:gd name="adj1" fmla="val 38918"/>
                <a:gd name="adj2" fmla="val 50000"/>
              </a:avLst>
            </a:prstGeom>
            <a:ln w="222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/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9E1EF86E-9433-4CC5-98A0-563CD3D10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8749" y="4074125"/>
                  <a:ext cx="1295400" cy="4449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/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  <m:r>
                          <a:rPr kumimoji="1"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dirty="0" err="1">
                    <a:latin typeface="Times" pitchFamily="2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E5A8A0-FEE6-4607-B0B2-ED7E49A6E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870" y="3267622"/>
                  <a:ext cx="3112012" cy="806503"/>
                </a:xfrm>
                <a:prstGeom prst="rect">
                  <a:avLst/>
                </a:prstGeom>
                <a:blipFill>
                  <a:blip r:embed="rId8"/>
                  <a:stretch>
                    <a:fillRect b="-82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F24F3ED-EBB9-4B8C-8965-62A1EBDADFA4}"/>
              </a:ext>
            </a:extLst>
          </p:cNvPr>
          <p:cNvGrpSpPr/>
          <p:nvPr/>
        </p:nvGrpSpPr>
        <p:grpSpPr>
          <a:xfrm>
            <a:off x="5404063" y="1257289"/>
            <a:ext cx="5949737" cy="4841389"/>
            <a:chOff x="5830844" y="426550"/>
            <a:chExt cx="5949737" cy="4841389"/>
          </a:xfrm>
        </p:grpSpPr>
        <p:sp>
          <p:nvSpPr>
            <p:cNvPr id="38" name="流程图: 决策 37">
              <a:extLst>
                <a:ext uri="{FF2B5EF4-FFF2-40B4-BE49-F238E27FC236}">
                  <a16:creationId xmlns:a16="http://schemas.microsoft.com/office/drawing/2014/main" id="{DCF4BB8A-CDAE-43B7-B2F3-8BB46242182B}"/>
                </a:ext>
              </a:extLst>
            </p:cNvPr>
            <p:cNvSpPr/>
            <p:nvPr/>
          </p:nvSpPr>
          <p:spPr>
            <a:xfrm>
              <a:off x="5830844" y="2772734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If safe?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E955FA-F563-4A4F-AD11-6833895E0C96}"/>
                </a:ext>
              </a:extLst>
            </p:cNvPr>
            <p:cNvSpPr txBox="1"/>
            <p:nvPr/>
          </p:nvSpPr>
          <p:spPr>
            <a:xfrm>
              <a:off x="7268484" y="3979651"/>
              <a:ext cx="594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Yes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C238F63-9073-4366-8062-CB87D032BCEA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>
              <a:off x="8462284" y="3376193"/>
              <a:ext cx="6868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/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170FA57-D478-428D-BD52-A27E6A5A64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41" y="2976103"/>
                  <a:ext cx="2163998" cy="800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7EABCCF9-3712-4586-B8E9-0C7EF3BDBFD1}"/>
                </a:ext>
              </a:extLst>
            </p:cNvPr>
            <p:cNvCxnSpPr>
              <a:stCxn id="52" idx="0"/>
            </p:cNvCxnSpPr>
            <p:nvPr/>
          </p:nvCxnSpPr>
          <p:spPr>
            <a:xfrm rot="16200000" flipV="1">
              <a:off x="8261588" y="1006551"/>
              <a:ext cx="854529" cy="308457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02CC6F4-3976-4B4D-A896-276B4D0CDD2A}"/>
                </a:ext>
              </a:extLst>
            </p:cNvPr>
            <p:cNvSpPr txBox="1"/>
            <p:nvPr/>
          </p:nvSpPr>
          <p:spPr>
            <a:xfrm>
              <a:off x="8424196" y="2943977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/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C7645FB-6AB8-4BB6-9AC2-23B29247E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65" y="4467759"/>
                  <a:ext cx="3084576" cy="8001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A3ACE90E-F830-4F0C-8E54-08E9877F5DAC}"/>
                </a:ext>
              </a:extLst>
            </p:cNvPr>
            <p:cNvSpPr/>
            <p:nvPr/>
          </p:nvSpPr>
          <p:spPr>
            <a:xfrm>
              <a:off x="9149141" y="426550"/>
              <a:ext cx="2631440" cy="1206917"/>
            </a:xfrm>
            <a:prstGeom prst="flowChartDecis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Conver.?</a:t>
              </a:r>
              <a:endParaRPr kumimoji="1" lang="zh-CN" altLang="en-US" sz="28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B57A84B5-DB59-46FA-883F-8B8E6AAD43E1}"/>
                </a:ext>
              </a:extLst>
            </p:cNvPr>
            <p:cNvCxnSpPr>
              <a:cxnSpLocks/>
              <a:stCxn id="62" idx="1"/>
              <a:endCxn id="38" idx="0"/>
            </p:cNvCxnSpPr>
            <p:nvPr/>
          </p:nvCxnSpPr>
          <p:spPr>
            <a:xfrm rot="10800000" flipV="1">
              <a:off x="7146565" y="1030008"/>
              <a:ext cx="2002577" cy="174272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FC8A830-DB85-4CDD-8C55-20D28675B8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7146564" y="3979651"/>
              <a:ext cx="1" cy="4881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E68BEAC-73AD-4029-9D3B-D0DBE9AB1FC1}"/>
                </a:ext>
              </a:extLst>
            </p:cNvPr>
            <p:cNvCxnSpPr>
              <a:cxnSpLocks/>
              <a:stCxn id="58" idx="2"/>
              <a:endCxn id="62" idx="3"/>
            </p:cNvCxnSpPr>
            <p:nvPr/>
          </p:nvCxnSpPr>
          <p:spPr>
            <a:xfrm rot="5400000" flipH="1" flipV="1">
              <a:off x="7574752" y="1062110"/>
              <a:ext cx="4237930" cy="4173728"/>
            </a:xfrm>
            <a:prstGeom prst="bentConnector4">
              <a:avLst>
                <a:gd name="adj1" fmla="val -5394"/>
                <a:gd name="adj2" fmla="val 10547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6FFAE88-B939-4033-9E98-CC187A719CC1}"/>
                </a:ext>
              </a:extLst>
            </p:cNvPr>
            <p:cNvSpPr txBox="1"/>
            <p:nvPr/>
          </p:nvSpPr>
          <p:spPr>
            <a:xfrm>
              <a:off x="8566432" y="570511"/>
              <a:ext cx="5293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200" dirty="0">
                  <a:latin typeface="Times" pitchFamily="2" charset="0"/>
                </a:rPr>
                <a:t>No</a:t>
              </a:r>
              <a:endParaRPr kumimoji="1" lang="zh-CN" altLang="en-US" sz="2200" dirty="0" err="1">
                <a:latin typeface="Times" pitchFamily="2" charset="0"/>
              </a:endParaRPr>
            </a:p>
          </p:txBody>
        </p: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94A78816-819B-450E-92F4-028CE8D58B19}"/>
              </a:ext>
            </a:extLst>
          </p:cNvPr>
          <p:cNvSpPr txBox="1"/>
          <p:nvPr/>
        </p:nvSpPr>
        <p:spPr>
          <a:xfrm>
            <a:off x="10038080" y="741372"/>
            <a:ext cx="594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Yes</a:t>
            </a:r>
            <a:endParaRPr kumimoji="1" lang="zh-CN" altLang="en-US" sz="2200" dirty="0" err="1">
              <a:latin typeface="Times" pitchFamily="2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D0548AC-F504-4FE9-ABAE-D5521007D25D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0038080" y="698857"/>
            <a:ext cx="0" cy="55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/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FDE1A9EA-B8F9-43E4-AF79-B7BAAA043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245" y="270091"/>
                <a:ext cx="154711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3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3F6F7BD-D4DA-4CC8-8BDD-50EE5C49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Overall Alg.</a:t>
            </a:r>
            <a:endParaRPr lang="zh-CN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19C478E5-D5C8-4B09-8DCB-BBB977AD3DD2}"/>
              </a:ext>
            </a:extLst>
          </p:cNvPr>
          <p:cNvGrpSpPr/>
          <p:nvPr/>
        </p:nvGrpSpPr>
        <p:grpSpPr>
          <a:xfrm>
            <a:off x="919264" y="1332865"/>
            <a:ext cx="10048672" cy="5339759"/>
            <a:chOff x="919264" y="1332865"/>
            <a:chExt cx="10048672" cy="533975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4734760-782F-42FA-B8D0-B915DD428C04}"/>
                </a:ext>
              </a:extLst>
            </p:cNvPr>
            <p:cNvGrpSpPr/>
            <p:nvPr/>
          </p:nvGrpSpPr>
          <p:grpSpPr>
            <a:xfrm>
              <a:off x="919264" y="2902468"/>
              <a:ext cx="10048672" cy="2253575"/>
              <a:chOff x="838200" y="2626468"/>
              <a:chExt cx="10048672" cy="225357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B29A5EB-8673-44CB-974E-6EA9CD6804DA}"/>
                  </a:ext>
                </a:extLst>
              </p:cNvPr>
              <p:cNvSpPr/>
              <p:nvPr/>
            </p:nvSpPr>
            <p:spPr>
              <a:xfrm>
                <a:off x="838200" y="2629711"/>
                <a:ext cx="3696510" cy="2250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7E66A73-9FBC-4E70-BCF5-492FA0BC97A9}"/>
                  </a:ext>
                </a:extLst>
              </p:cNvPr>
              <p:cNvSpPr/>
              <p:nvPr/>
            </p:nvSpPr>
            <p:spPr>
              <a:xfrm>
                <a:off x="7190362" y="2629711"/>
                <a:ext cx="3696510" cy="2250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A693BA3-8025-482F-96BE-099BAA22B33D}"/>
                  </a:ext>
                </a:extLst>
              </p:cNvPr>
              <p:cNvSpPr txBox="1"/>
              <p:nvPr/>
            </p:nvSpPr>
            <p:spPr>
              <a:xfrm>
                <a:off x="852119" y="2629711"/>
                <a:ext cx="90601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200" dirty="0">
                    <a:latin typeface="Times" pitchFamily="2" charset="0"/>
                  </a:rPr>
                  <a:t>E-step</a:t>
                </a:r>
                <a:endParaRPr kumimoji="1" lang="zh-CN" altLang="en-US" sz="2200" dirty="0">
                  <a:latin typeface="Times" pitchFamily="2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DE3B868-EED7-4236-A8A0-F86DA5C7C7AB}"/>
                  </a:ext>
                </a:extLst>
              </p:cNvPr>
              <p:cNvSpPr txBox="1"/>
              <p:nvPr/>
            </p:nvSpPr>
            <p:spPr>
              <a:xfrm>
                <a:off x="7190362" y="2626468"/>
                <a:ext cx="98296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200" dirty="0">
                    <a:latin typeface="Times" pitchFamily="2" charset="0"/>
                  </a:rPr>
                  <a:t>M-step</a:t>
                </a:r>
                <a:endParaRPr kumimoji="1" lang="zh-CN" altLang="en-US" sz="2200" dirty="0">
                  <a:latin typeface="Times" pitchFamily="2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2ECF6B5-5D34-4B6F-9B01-650F9EC9C021}"/>
                    </a:ext>
                  </a:extLst>
                </p:cNvPr>
                <p:cNvSpPr/>
                <p:nvPr/>
              </p:nvSpPr>
              <p:spPr>
                <a:xfrm>
                  <a:off x="3805136" y="5687104"/>
                  <a:ext cx="914400" cy="492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02ECF6B5-5D34-4B6F-9B01-650F9EC9C0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136" y="5687104"/>
                  <a:ext cx="914400" cy="49276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2FDBF1F-A5A5-42A6-880A-0AE2705350DC}"/>
                    </a:ext>
                  </a:extLst>
                </p:cNvPr>
                <p:cNvSpPr/>
                <p:nvPr/>
              </p:nvSpPr>
              <p:spPr>
                <a:xfrm>
                  <a:off x="5607934" y="6179864"/>
                  <a:ext cx="914400" cy="492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i="1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2FDBF1F-A5A5-42A6-880A-0AE270535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934" y="6179864"/>
                  <a:ext cx="914400" cy="492760"/>
                </a:xfrm>
                <a:prstGeom prst="roundRect">
                  <a:avLst/>
                </a:prstGeom>
                <a:blipFill>
                  <a:blip r:embed="rId3"/>
                  <a:stretch>
                    <a:fillRect b="-34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D20FCD29-9DD1-4C18-BBB7-41749FB28434}"/>
                    </a:ext>
                  </a:extLst>
                </p:cNvPr>
                <p:cNvSpPr/>
                <p:nvPr/>
              </p:nvSpPr>
              <p:spPr>
                <a:xfrm>
                  <a:off x="5607934" y="5194345"/>
                  <a:ext cx="914400" cy="492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i="1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D20FCD29-9DD1-4C18-BBB7-41749FB28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934" y="5194345"/>
                  <a:ext cx="914400" cy="49276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1A8B3E01-3322-443C-8B2C-5DADB7F82143}"/>
                </a:ext>
              </a:extLst>
            </p:cNvPr>
            <p:cNvCxnSpPr>
              <a:cxnSpLocks/>
              <a:stCxn id="15" idx="1"/>
              <a:endCxn id="13" idx="3"/>
            </p:cNvCxnSpPr>
            <p:nvPr/>
          </p:nvCxnSpPr>
          <p:spPr>
            <a:xfrm rot="10800000">
              <a:off x="4719536" y="5933484"/>
              <a:ext cx="888398" cy="4927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A5343BDC-9206-4D4E-9720-D366CBAF6354}"/>
                </a:ext>
              </a:extLst>
            </p:cNvPr>
            <p:cNvCxnSpPr>
              <a:cxnSpLocks/>
              <a:stCxn id="16" idx="1"/>
              <a:endCxn id="13" idx="3"/>
            </p:cNvCxnSpPr>
            <p:nvPr/>
          </p:nvCxnSpPr>
          <p:spPr>
            <a:xfrm rot="10800000" flipV="1">
              <a:off x="4719536" y="5440724"/>
              <a:ext cx="888398" cy="49275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B0241E92-0626-4B74-BCA0-DAC3B8FD93B5}"/>
                </a:ext>
              </a:extLst>
            </p:cNvPr>
            <p:cNvCxnSpPr>
              <a:stCxn id="13" idx="1"/>
              <a:endCxn id="8" idx="2"/>
            </p:cNvCxnSpPr>
            <p:nvPr/>
          </p:nvCxnSpPr>
          <p:spPr>
            <a:xfrm rot="10800000">
              <a:off x="2767520" y="5156044"/>
              <a:ext cx="1037617" cy="77744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40974120-CCED-49A6-AB77-3C2F1CD054E5}"/>
                    </a:ext>
                  </a:extLst>
                </p:cNvPr>
                <p:cNvSpPr/>
                <p:nvPr/>
              </p:nvSpPr>
              <p:spPr>
                <a:xfrm>
                  <a:off x="5638800" y="2183447"/>
                  <a:ext cx="914400" cy="492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40974120-CCED-49A6-AB77-3C2F1CD054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2183447"/>
                  <a:ext cx="914400" cy="492760"/>
                </a:xfrm>
                <a:prstGeom prst="roundRect">
                  <a:avLst/>
                </a:prstGeom>
                <a:blipFill>
                  <a:blip r:embed="rId5"/>
                  <a:stretch>
                    <a:fillRect b="-11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4F926571-785A-4B9F-A9F4-C258902B5B69}"/>
                    </a:ext>
                  </a:extLst>
                </p:cNvPr>
                <p:cNvSpPr/>
                <p:nvPr/>
              </p:nvSpPr>
              <p:spPr>
                <a:xfrm>
                  <a:off x="5638800" y="1332865"/>
                  <a:ext cx="914400" cy="492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4F926571-785A-4B9F-A9F4-C258902B5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1332865"/>
                  <a:ext cx="914400" cy="49276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3E04402C-C2F1-4923-8290-2D82CFAAD8ED}"/>
                </a:ext>
              </a:extLst>
            </p:cNvPr>
            <p:cNvCxnSpPr>
              <a:cxnSpLocks/>
              <a:stCxn id="8" idx="0"/>
              <a:endCxn id="42" idx="1"/>
            </p:cNvCxnSpPr>
            <p:nvPr/>
          </p:nvCxnSpPr>
          <p:spPr>
            <a:xfrm rot="5400000" flipH="1" flipV="1">
              <a:off x="2782202" y="1996998"/>
              <a:ext cx="894030" cy="92339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372BC54-4785-4A54-BF3A-17E24AD10100}"/>
                </a:ext>
              </a:extLst>
            </p:cNvPr>
            <p:cNvSpPr/>
            <p:nvPr/>
          </p:nvSpPr>
          <p:spPr>
            <a:xfrm>
              <a:off x="3690916" y="1765301"/>
              <a:ext cx="1528783" cy="49276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P</a:t>
              </a:r>
              <a:r>
                <a:rPr kumimoji="1" lang="en-US" altLang="zh-CN" sz="2400" b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osterior</a:t>
              </a:r>
              <a:endParaRPr kumimoji="1" lang="zh-CN" altLang="en-US" sz="2400" b="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4A7378D4-5D32-4CEC-86F3-A9C7BA218E55}"/>
                </a:ext>
              </a:extLst>
            </p:cNvPr>
            <p:cNvCxnSpPr>
              <a:stCxn id="42" idx="3"/>
              <a:endCxn id="39" idx="1"/>
            </p:cNvCxnSpPr>
            <p:nvPr/>
          </p:nvCxnSpPr>
          <p:spPr>
            <a:xfrm flipV="1">
              <a:off x="5219699" y="1579245"/>
              <a:ext cx="419101" cy="43243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4251A318-8B4D-45D3-A87E-4444DDA876D8}"/>
                </a:ext>
              </a:extLst>
            </p:cNvPr>
            <p:cNvCxnSpPr>
              <a:stCxn id="38" idx="1"/>
              <a:endCxn id="42" idx="3"/>
            </p:cNvCxnSpPr>
            <p:nvPr/>
          </p:nvCxnSpPr>
          <p:spPr>
            <a:xfrm rot="10800000">
              <a:off x="5219700" y="2011681"/>
              <a:ext cx="419101" cy="41814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72066FAC-60FF-4D6F-9BDD-D1D1CC02F52F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6553200" y="1579245"/>
              <a:ext cx="670560" cy="360045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B519406-9C25-41D2-B032-EB269D7EB8B3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6553200" y="1939290"/>
              <a:ext cx="670560" cy="49053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B3236C2C-C834-429D-A661-C2881911E021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223760" y="1939290"/>
              <a:ext cx="1895921" cy="96642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9AA739F3-97E8-4E00-8C1C-AD086AB37C0A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7892381" y="4706185"/>
              <a:ext cx="777443" cy="167715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7339D178-6BEF-4D3B-AD1B-E261FBD4F4D2}"/>
                </a:ext>
              </a:extLst>
            </p:cNvPr>
            <p:cNvCxnSpPr>
              <a:endCxn id="16" idx="3"/>
            </p:cNvCxnSpPr>
            <p:nvPr/>
          </p:nvCxnSpPr>
          <p:spPr>
            <a:xfrm rot="10800000">
              <a:off x="6522335" y="5440726"/>
              <a:ext cx="920189" cy="492759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16EFC424-1E9D-46EE-9D28-C75E50D56E86}"/>
                </a:ext>
              </a:extLst>
            </p:cNvPr>
            <p:cNvCxnSpPr>
              <a:endCxn id="15" idx="3"/>
            </p:cNvCxnSpPr>
            <p:nvPr/>
          </p:nvCxnSpPr>
          <p:spPr>
            <a:xfrm rot="10800000" flipV="1">
              <a:off x="6522334" y="5933486"/>
              <a:ext cx="920190" cy="49275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1948053C-37D1-495C-9A0B-3458EBC9DC21}"/>
              </a:ext>
            </a:extLst>
          </p:cNvPr>
          <p:cNvSpPr txBox="1"/>
          <p:nvPr/>
        </p:nvSpPr>
        <p:spPr>
          <a:xfrm>
            <a:off x="2432330" y="3952289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VBI</a:t>
            </a:r>
            <a:endParaRPr kumimoji="1" lang="zh-CN" altLang="en-US" sz="2200" dirty="0">
              <a:latin typeface="Times" pitchFamily="2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617507E-F511-44E0-BA0E-E464F7D1EC34}"/>
              </a:ext>
            </a:extLst>
          </p:cNvPr>
          <p:cNvSpPr txBox="1"/>
          <p:nvPr/>
        </p:nvSpPr>
        <p:spPr>
          <a:xfrm>
            <a:off x="8784494" y="3954964"/>
            <a:ext cx="684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200" dirty="0">
                <a:latin typeface="Times" pitchFamily="2" charset="0"/>
              </a:rPr>
              <a:t>MM</a:t>
            </a:r>
            <a:endParaRPr kumimoji="1" lang="zh-CN" altLang="en-US" sz="22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815B-7778-4CEE-A128-D57A7B3F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AD8D7-FC31-4A95-A214-FE7C9925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2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1A46F-A27D-4089-BC54-56320CE0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29"/>
            <a:ext cx="10515600" cy="1325563"/>
          </a:xfrm>
        </p:spPr>
        <p:txBody>
          <a:bodyPr/>
          <a:lstStyle/>
          <a:p>
            <a:r>
              <a:rPr lang="en-US" altLang="zh-CN" dirty="0"/>
              <a:t>Compare Mea. &amp; Sim.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65A9BC-000A-4587-B226-A6DC978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243" y="14529"/>
            <a:ext cx="6576630" cy="311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D39522-6A81-439E-8EB7-7D7E01A0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674"/>
            <a:ext cx="4633976" cy="10666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17E127-5315-4ACD-A7EA-A62A352DD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" y="4134259"/>
            <a:ext cx="4633976" cy="9748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7B299C3-8EAC-44A9-8C92-FDF297577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3131379"/>
            <a:ext cx="3482079" cy="3276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07E18-F807-4229-8846-308EB5104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894" y="3322806"/>
            <a:ext cx="3257475" cy="28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b="0" i="1">
            <a:solidFill>
              <a:schemeClr val="tx1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200" dirty="0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16872</TotalTime>
  <Words>1535</Words>
  <Application>Microsoft Office PowerPoint</Application>
  <PresentationFormat>宽屏</PresentationFormat>
  <Paragraphs>479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Compare Mea. &amp; Sim.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Factor graph Part A &amp; B</vt:lpstr>
      <vt:lpstr>Factor graph Part B</vt:lpstr>
      <vt:lpstr>PowerPoint 演示文稿</vt:lpstr>
      <vt:lpstr>Factor graph Part B (pattern 1)</vt:lpstr>
      <vt:lpstr>Factor graph Part B</vt:lpstr>
      <vt:lpstr>PowerPoint 演示文稿</vt:lpstr>
      <vt:lpstr>PowerPoint 演示文稿</vt:lpstr>
      <vt:lpstr>PowerPoint 演示文稿</vt:lpstr>
      <vt:lpstr>Phase 1</vt:lpstr>
      <vt:lpstr>Phase 2</vt:lpstr>
      <vt:lpstr>Armijo Rule</vt:lpstr>
      <vt:lpstr>Overall Alg.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xufeng guo</cp:lastModifiedBy>
  <cp:revision>106</cp:revision>
  <dcterms:created xsi:type="dcterms:W3CDTF">2021-10-07T05:11:57Z</dcterms:created>
  <dcterms:modified xsi:type="dcterms:W3CDTF">2021-12-15T08:53:23Z</dcterms:modified>
</cp:coreProperties>
</file>