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69" r:id="rId11"/>
    <p:sldId id="268" r:id="rId12"/>
    <p:sldId id="263" r:id="rId13"/>
    <p:sldId id="270" r:id="rId14"/>
    <p:sldId id="264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55"/>
    <p:restoredTop sz="94687"/>
  </p:normalViewPr>
  <p:slideViewPr>
    <p:cSldViewPr snapToGrid="0" snapToObjects="1">
      <p:cViewPr varScale="1">
        <p:scale>
          <a:sx n="71" d="100"/>
          <a:sy n="71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6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6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4698</TotalTime>
  <Words>504</Words>
  <Application>Microsoft Macintosh PowerPoint</Application>
  <PresentationFormat>宽屏</PresentationFormat>
  <Paragraphs>133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SimSun</vt:lpstr>
      <vt:lpstr>Arial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EM alg.</vt:lpstr>
      <vt:lpstr>VBI explain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42</cp:revision>
  <dcterms:created xsi:type="dcterms:W3CDTF">2021-10-07T05:11:57Z</dcterms:created>
  <dcterms:modified xsi:type="dcterms:W3CDTF">2021-10-18T01:45:05Z</dcterms:modified>
</cp:coreProperties>
</file>