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6" r:id="rId18"/>
    <p:sldId id="263" r:id="rId19"/>
    <p:sldId id="270" r:id="rId20"/>
    <p:sldId id="264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94757"/>
  </p:normalViewPr>
  <p:slideViewPr>
    <p:cSldViewPr snapToGrid="0" snapToObjects="1">
      <p:cViewPr>
        <p:scale>
          <a:sx n="181" d="100"/>
          <a:sy n="181" d="100"/>
        </p:scale>
        <p:origin x="-1800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9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644203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644203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202343" y="6241635"/>
            <a:ext cx="23160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1−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&amp; Sum-Product message passing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27F21E-8F8E-6849-A945-4C457604F595}"/>
              </a:ext>
            </a:extLst>
          </p:cNvPr>
          <p:cNvGrpSpPr/>
          <p:nvPr/>
        </p:nvGrpSpPr>
        <p:grpSpPr>
          <a:xfrm>
            <a:off x="6882926" y="2442118"/>
            <a:ext cx="537068" cy="512956"/>
            <a:chOff x="1226634" y="2442118"/>
            <a:chExt cx="537068" cy="51295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9A4D4D-AA47-1B49-971F-1B6C14904316}"/>
                </a:ext>
              </a:extLst>
            </p:cNvPr>
            <p:cNvSpPr/>
            <p:nvPr/>
          </p:nvSpPr>
          <p:spPr>
            <a:xfrm>
              <a:off x="1226634" y="244211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3513CFD-A6AF-E446-959B-CC257807B2FB}"/>
                    </a:ext>
                  </a:extLst>
                </p:cNvPr>
                <p:cNvSpPr txBox="1"/>
                <p:nvPr/>
              </p:nvSpPr>
              <p:spPr>
                <a:xfrm>
                  <a:off x="1260038" y="2513930"/>
                  <a:ext cx="5036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3513CFD-A6AF-E446-959B-CC257807B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038" y="2513930"/>
                  <a:ext cx="5036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C82366D-3BE4-5541-81A4-7C4A4AC74D8D}"/>
              </a:ext>
            </a:extLst>
          </p:cNvPr>
          <p:cNvGrpSpPr/>
          <p:nvPr/>
        </p:nvGrpSpPr>
        <p:grpSpPr>
          <a:xfrm>
            <a:off x="672639" y="2429123"/>
            <a:ext cx="4194011" cy="1384427"/>
            <a:chOff x="28584" y="2442118"/>
            <a:chExt cx="4194011" cy="138442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68567BE-CBF3-1B49-A7AF-95ED2FC7B32D}"/>
                </a:ext>
              </a:extLst>
            </p:cNvPr>
            <p:cNvGrpSpPr/>
            <p:nvPr/>
          </p:nvGrpSpPr>
          <p:grpSpPr>
            <a:xfrm>
              <a:off x="1226634" y="2442118"/>
              <a:ext cx="512956" cy="512956"/>
              <a:chOff x="1226634" y="2442118"/>
              <a:chExt cx="512956" cy="51295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9CA7CA-B400-1248-852E-5FE06C13FA92}"/>
                  </a:ext>
                </a:extLst>
              </p:cNvPr>
              <p:cNvSpPr/>
              <p:nvPr/>
            </p:nvSpPr>
            <p:spPr>
              <a:xfrm>
                <a:off x="1226634" y="2442118"/>
                <a:ext cx="512956" cy="5129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B79480A5-341E-6B41-A20A-B1BF2B7DB04A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038" y="2513930"/>
                    <a:ext cx="4445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B79480A5-341E-6B41-A20A-B1BF2B7DB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038" y="2513930"/>
                    <a:ext cx="4445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9A592F-85BC-E84D-9779-7565160CC067}"/>
                </a:ext>
              </a:extLst>
            </p:cNvPr>
            <p:cNvGrpSpPr/>
            <p:nvPr/>
          </p:nvGrpSpPr>
          <p:grpSpPr>
            <a:xfrm>
              <a:off x="3709639" y="2442118"/>
              <a:ext cx="512956" cy="512956"/>
              <a:chOff x="1226634" y="2442118"/>
              <a:chExt cx="512956" cy="51295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9A59289-E715-EF4A-8E04-B97198DAB00A}"/>
                  </a:ext>
                </a:extLst>
              </p:cNvPr>
              <p:cNvSpPr/>
              <p:nvPr/>
            </p:nvSpPr>
            <p:spPr>
              <a:xfrm>
                <a:off x="1226634" y="2442118"/>
                <a:ext cx="512956" cy="5129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FA7738E3-222A-BD45-9D3D-2261E0F49A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038" y="2513930"/>
                    <a:ext cx="4498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FA7738E3-222A-BD45-9D3D-2261E0F49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038" y="2513930"/>
                    <a:ext cx="4498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7AF0279-44D2-3141-9367-9245F74C04FA}"/>
                </a:ext>
              </a:extLst>
            </p:cNvPr>
            <p:cNvGrpSpPr/>
            <p:nvPr/>
          </p:nvGrpSpPr>
          <p:grpSpPr>
            <a:xfrm>
              <a:off x="2511589" y="2504715"/>
              <a:ext cx="477951" cy="369332"/>
              <a:chOff x="2511589" y="2504715"/>
              <a:chExt cx="477951" cy="36933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2DB3A6E-AAB2-8C40-AB6E-3D4CE39FFFD0}"/>
                  </a:ext>
                </a:extLst>
              </p:cNvPr>
              <p:cNvSpPr/>
              <p:nvPr/>
            </p:nvSpPr>
            <p:spPr>
              <a:xfrm>
                <a:off x="2544556" y="2513930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B3ACBC2-D448-E44B-925D-F6B1664D6C3B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589" y="2504715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B3ACBC2-D448-E44B-925D-F6B1664D6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589" y="2504715"/>
                    <a:ext cx="4779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D85D3F-DA6B-E946-B117-92E7C05DC11C}"/>
                </a:ext>
              </a:extLst>
            </p:cNvPr>
            <p:cNvGrpSpPr/>
            <p:nvPr/>
          </p:nvGrpSpPr>
          <p:grpSpPr>
            <a:xfrm>
              <a:off x="28584" y="2504715"/>
              <a:ext cx="474425" cy="369332"/>
              <a:chOff x="2511589" y="2504715"/>
              <a:chExt cx="474425" cy="36933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B41DA8-14D6-7740-80AE-93F03A73C030}"/>
                  </a:ext>
                </a:extLst>
              </p:cNvPr>
              <p:cNvSpPr/>
              <p:nvPr/>
            </p:nvSpPr>
            <p:spPr>
              <a:xfrm>
                <a:off x="2544556" y="2513930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8AC8FBA-F352-C840-93DF-693792B62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589" y="2504715"/>
                    <a:ext cx="4744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8AC8FBA-F352-C840-93DF-693792B62E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589" y="2504715"/>
                    <a:ext cx="47442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D97ED5EB-4C3A-FE45-A363-9166339BA45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20033" y="2698596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1737955" y="2689601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</p:cNvCxnSpPr>
            <p:nvPr/>
          </p:nvCxnSpPr>
          <p:spPr>
            <a:xfrm>
              <a:off x="2903038" y="2689381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AEC322F-14A5-CE48-9519-0EF92D259F33}"/>
                </a:ext>
              </a:extLst>
            </p:cNvPr>
            <p:cNvCxnSpPr>
              <a:cxnSpLocks/>
            </p:cNvCxnSpPr>
            <p:nvPr/>
          </p:nvCxnSpPr>
          <p:spPr>
            <a:xfrm>
              <a:off x="1488298" y="2955074"/>
              <a:ext cx="0" cy="47392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E07399-5A3E-7B45-B4C0-23A209C0AF17}"/>
                </a:ext>
              </a:extLst>
            </p:cNvPr>
            <p:cNvGrpSpPr/>
            <p:nvPr/>
          </p:nvGrpSpPr>
          <p:grpSpPr>
            <a:xfrm>
              <a:off x="1244136" y="3429000"/>
              <a:ext cx="500137" cy="379719"/>
              <a:chOff x="2511589" y="2504715"/>
              <a:chExt cx="500137" cy="37971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D378800-542F-9047-8B25-CC00DAEED2DC}"/>
                  </a:ext>
                </a:extLst>
              </p:cNvPr>
              <p:cNvSpPr/>
              <p:nvPr/>
            </p:nvSpPr>
            <p:spPr>
              <a:xfrm>
                <a:off x="2544556" y="2513930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866CBB3D-D0C9-5E4D-A8E5-A30EEC5EC32C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589" y="2504715"/>
                    <a:ext cx="500137" cy="3797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866CBB3D-D0C9-5E4D-A8E5-A30EEC5EC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589" y="2504715"/>
                    <a:ext cx="500137" cy="3797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ED0723A-D58E-FF49-86F9-9648E7A53EF7}"/>
                </a:ext>
              </a:extLst>
            </p:cNvPr>
            <p:cNvGrpSpPr/>
            <p:nvPr/>
          </p:nvGrpSpPr>
          <p:grpSpPr>
            <a:xfrm>
              <a:off x="3743043" y="3429000"/>
              <a:ext cx="393084" cy="397545"/>
              <a:chOff x="2511589" y="2504715"/>
              <a:chExt cx="393084" cy="39754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BA111FD-6134-7644-B350-9E575DACDBEB}"/>
                  </a:ext>
                </a:extLst>
              </p:cNvPr>
              <p:cNvSpPr/>
              <p:nvPr/>
            </p:nvSpPr>
            <p:spPr>
              <a:xfrm>
                <a:off x="2544556" y="2513930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4BC86069-4F67-FF49-B9E5-EB9F0CC274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589" y="2504715"/>
                    <a:ext cx="360117" cy="397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4BC86069-4F67-FF49-B9E5-EB9F0CC274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589" y="2504715"/>
                    <a:ext cx="360117" cy="3975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897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</p:cNvCxnSpPr>
            <p:nvPr/>
          </p:nvCxnSpPr>
          <p:spPr>
            <a:xfrm>
              <a:off x="3966117" y="2955074"/>
              <a:ext cx="0" cy="47392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03803F-ADF8-524D-844F-91528A5B5437}"/>
                  </a:ext>
                </a:extLst>
              </p:cNvPr>
              <p:cNvSpPr txBox="1"/>
              <p:nvPr/>
            </p:nvSpPr>
            <p:spPr>
              <a:xfrm>
                <a:off x="5648962" y="24917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03803F-ADF8-524D-844F-91528A5B5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62" y="2491720"/>
                <a:ext cx="4154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CD91A695-B49A-824A-9733-80049CE6C02B}"/>
              </a:ext>
            </a:extLst>
          </p:cNvPr>
          <p:cNvSpPr/>
          <p:nvPr/>
        </p:nvSpPr>
        <p:spPr>
          <a:xfrm>
            <a:off x="7002026" y="3420476"/>
            <a:ext cx="360117" cy="360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192968-9961-6F41-8F68-F54389DBE728}"/>
                  </a:ext>
                </a:extLst>
              </p:cNvPr>
              <p:cNvSpPr txBox="1"/>
              <p:nvPr/>
            </p:nvSpPr>
            <p:spPr>
              <a:xfrm>
                <a:off x="6969059" y="3411261"/>
                <a:ext cx="360117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192968-9961-6F41-8F68-F54389DB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59" y="3411261"/>
                <a:ext cx="360117" cy="380425"/>
              </a:xfrm>
              <a:prstGeom prst="rect">
                <a:avLst/>
              </a:prstGeom>
              <a:blipFill>
                <a:blip r:embed="rId10"/>
                <a:stretch>
                  <a:fillRect l="-3448" r="-10345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BC1F3E7-7BC0-F449-BEF8-CC477D78546C}"/>
              </a:ext>
            </a:extLst>
          </p:cNvPr>
          <p:cNvCxnSpPr>
            <a:cxnSpLocks/>
          </p:cNvCxnSpPr>
          <p:nvPr/>
        </p:nvCxnSpPr>
        <p:spPr>
          <a:xfrm>
            <a:off x="7147963" y="2937335"/>
            <a:ext cx="0" cy="4739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813B039-08F9-BE49-9335-57788EEE8759}"/>
              </a:ext>
            </a:extLst>
          </p:cNvPr>
          <p:cNvGrpSpPr/>
          <p:nvPr/>
        </p:nvGrpSpPr>
        <p:grpSpPr>
          <a:xfrm>
            <a:off x="1843696" y="4280037"/>
            <a:ext cx="515040" cy="512956"/>
            <a:chOff x="2021005" y="2581523"/>
            <a:chExt cx="515040" cy="512956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7F24821-F5BF-CB48-BBBC-E4FAE2DF5D38}"/>
                </a:ext>
              </a:extLst>
            </p:cNvPr>
            <p:cNvSpPr/>
            <p:nvPr/>
          </p:nvSpPr>
          <p:spPr>
            <a:xfrm>
              <a:off x="2023089" y="2581523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1659A0A9-949E-3C46-9A28-DCE88DFC77F8}"/>
                    </a:ext>
                  </a:extLst>
                </p:cNvPr>
                <p:cNvSpPr txBox="1"/>
                <p:nvPr/>
              </p:nvSpPr>
              <p:spPr>
                <a:xfrm>
                  <a:off x="2021005" y="2609845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1659A0A9-949E-3C46-9A28-DCE88DFC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05" y="2609845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3C7A21E-7B67-CB49-A57A-C456897312F6}"/>
              </a:ext>
            </a:extLst>
          </p:cNvPr>
          <p:cNvCxnSpPr>
            <a:cxnSpLocks/>
          </p:cNvCxnSpPr>
          <p:nvPr/>
        </p:nvCxnSpPr>
        <p:spPr>
          <a:xfrm>
            <a:off x="2109352" y="3795724"/>
            <a:ext cx="0" cy="4739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9741A62-427D-3749-B613-6FEC275CB582}"/>
              </a:ext>
            </a:extLst>
          </p:cNvPr>
          <p:cNvGrpSpPr/>
          <p:nvPr/>
        </p:nvGrpSpPr>
        <p:grpSpPr>
          <a:xfrm>
            <a:off x="4351610" y="4268478"/>
            <a:ext cx="515040" cy="512956"/>
            <a:chOff x="2021005" y="2581523"/>
            <a:chExt cx="515040" cy="51295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2023089" y="2581523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2021005" y="2609845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05" y="2609845"/>
                  <a:ext cx="412190" cy="381515"/>
                </a:xfrm>
                <a:prstGeom prst="rect">
                  <a:avLst/>
                </a:prstGeom>
                <a:blipFill>
                  <a:blip r:embed="rId12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CD2530B4-C309-564B-B03B-060A8238D60E}"/>
              </a:ext>
            </a:extLst>
          </p:cNvPr>
          <p:cNvCxnSpPr>
            <a:cxnSpLocks/>
          </p:cNvCxnSpPr>
          <p:nvPr/>
        </p:nvCxnSpPr>
        <p:spPr>
          <a:xfrm>
            <a:off x="4610172" y="3780593"/>
            <a:ext cx="0" cy="4739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784</Words>
  <Application>Microsoft Macintosh PowerPoint</Application>
  <PresentationFormat>宽屏</PresentationFormat>
  <Paragraphs>225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&amp; Sum-Product message passing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60</cp:revision>
  <dcterms:created xsi:type="dcterms:W3CDTF">2021-10-07T05:11:57Z</dcterms:created>
  <dcterms:modified xsi:type="dcterms:W3CDTF">2021-11-22T11:36:19Z</dcterms:modified>
</cp:coreProperties>
</file>