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63" r:id="rId14"/>
    <p:sldId id="270" r:id="rId15"/>
    <p:sldId id="26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7"/>
  </p:normalViewPr>
  <p:slideViewPr>
    <p:cSldViewPr snapToGrid="0" snapToObjects="1">
      <p:cViewPr>
        <p:scale>
          <a:sx n="100" d="100"/>
          <a:sy n="100" d="100"/>
        </p:scale>
        <p:origin x="-196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6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505</Words>
  <Application>Microsoft Office PowerPoint</Application>
  <PresentationFormat>宽屏</PresentationFormat>
  <Paragraphs>134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SimSun</vt:lpstr>
      <vt:lpstr>Arial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brook1711</cp:lastModifiedBy>
  <cp:revision>47</cp:revision>
  <dcterms:created xsi:type="dcterms:W3CDTF">2021-10-07T05:11:57Z</dcterms:created>
  <dcterms:modified xsi:type="dcterms:W3CDTF">2021-10-27T13:59:38Z</dcterms:modified>
</cp:coreProperties>
</file>